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3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notesSlides/notesSlide4.xml" ContentType="application/vnd.openxmlformats-officedocument.presentationml.notesSlide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96" r:id="rId4"/>
    <p:sldId id="292" r:id="rId5"/>
    <p:sldId id="293" r:id="rId6"/>
    <p:sldId id="294" r:id="rId7"/>
    <p:sldId id="295" r:id="rId8"/>
    <p:sldId id="297" r:id="rId9"/>
    <p:sldId id="299" r:id="rId10"/>
    <p:sldId id="291" r:id="rId11"/>
    <p:sldId id="290" r:id="rId12"/>
    <p:sldId id="261" r:id="rId13"/>
    <p:sldId id="262" r:id="rId14"/>
    <p:sldId id="263" r:id="rId15"/>
    <p:sldId id="265" r:id="rId16"/>
    <p:sldId id="264" r:id="rId17"/>
    <p:sldId id="25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6" r:id="rId27"/>
    <p:sldId id="275" r:id="rId28"/>
    <p:sldId id="277" r:id="rId29"/>
    <p:sldId id="279" r:id="rId30"/>
    <p:sldId id="280" r:id="rId31"/>
    <p:sldId id="281" r:id="rId32"/>
    <p:sldId id="282" r:id="rId33"/>
    <p:sldId id="260" r:id="rId34"/>
    <p:sldId id="278" r:id="rId35"/>
    <p:sldId id="289" r:id="rId36"/>
    <p:sldId id="284" r:id="rId37"/>
    <p:sldId id="285" r:id="rId38"/>
    <p:sldId id="286" r:id="rId39"/>
    <p:sldId id="287" r:id="rId40"/>
    <p:sldId id="288" r:id="rId41"/>
    <p:sldId id="28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79" autoAdjust="0"/>
  </p:normalViewPr>
  <p:slideViewPr>
    <p:cSldViewPr>
      <p:cViewPr>
        <p:scale>
          <a:sx n="75" d="100"/>
          <a:sy n="75" d="100"/>
        </p:scale>
        <p:origin x="-162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74A55-89BD-4E6E-B80F-660001A39551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D09FD-7E8A-4F6C-B6C0-79DC5193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err="1" smtClean="0"/>
              <a:t>muxes</a:t>
            </a:r>
            <a:r>
              <a:rPr lang="en-US" dirty="0" smtClean="0"/>
              <a:t> ZERO???</a:t>
            </a:r>
          </a:p>
          <a:p>
            <a:r>
              <a:rPr lang="en-US" dirty="0" smtClean="0"/>
              <a:t>Mostly</a:t>
            </a:r>
            <a:r>
              <a:rPr lang="en-US" baseline="0" dirty="0" smtClean="0"/>
              <a:t> to make the slide go better, but it isn’t as terrible as it sounds.  </a:t>
            </a:r>
          </a:p>
          <a:p>
            <a:r>
              <a:rPr lang="en-US" dirty="0" err="1" smtClean="0"/>
              <a:t>Muxes</a:t>
            </a:r>
            <a:r>
              <a:rPr lang="en-US" baseline="0" dirty="0" smtClean="0"/>
              <a:t> towards at the end of the cycle have time for their decoders to settle, and then its just a simple 2AND to go through – super fast.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9FD-7E8A-4F6C-B6C0-79DC5193D4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6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err="1" smtClean="0"/>
              <a:t>muxes</a:t>
            </a:r>
            <a:r>
              <a:rPr lang="en-US" dirty="0" smtClean="0"/>
              <a:t> ZERO???</a:t>
            </a:r>
          </a:p>
          <a:p>
            <a:r>
              <a:rPr lang="en-US" dirty="0" smtClean="0"/>
              <a:t>Mostly</a:t>
            </a:r>
            <a:r>
              <a:rPr lang="en-US" baseline="0" dirty="0" smtClean="0"/>
              <a:t> to make the slide go better, but it isn’t as terrible as it sounds.  </a:t>
            </a:r>
          </a:p>
          <a:p>
            <a:r>
              <a:rPr lang="en-US" dirty="0" err="1" smtClean="0"/>
              <a:t>Muxes</a:t>
            </a:r>
            <a:r>
              <a:rPr lang="en-US" baseline="0" dirty="0" smtClean="0"/>
              <a:t> towards at the end of the cycle have time for their decoders to settle, and then its just a simple 2AND to go through – super fast.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9FD-7E8A-4F6C-B6C0-79DC5193D4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6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states have identical outputs.  We can merge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4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1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F7AD-81B5-4FFF-B5A1-3F123BB0F09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F400-7F61-4624-891A-39887277D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slideLayout" Target="../slideLayouts/slideLayout2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10" Type="http://schemas.openxmlformats.org/officeDocument/2006/relationships/tags" Target="../tags/tag195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26" Type="http://schemas.openxmlformats.org/officeDocument/2006/relationships/tags" Target="../tags/tag228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5" Type="http://schemas.openxmlformats.org/officeDocument/2006/relationships/tags" Target="../tags/tag227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24" Type="http://schemas.openxmlformats.org/officeDocument/2006/relationships/tags" Target="../tags/tag226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23" Type="http://schemas.openxmlformats.org/officeDocument/2006/relationships/tags" Target="../tags/tag225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tags" Target="../tags/tag224.xml"/><Relationship Id="rId27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tags" Target="../tags/tag254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tags" Target="../tags/tag25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26" Type="http://schemas.openxmlformats.org/officeDocument/2006/relationships/tags" Target="../tags/tag281.xml"/><Relationship Id="rId3" Type="http://schemas.openxmlformats.org/officeDocument/2006/relationships/tags" Target="../tags/tag258.xml"/><Relationship Id="rId21" Type="http://schemas.openxmlformats.org/officeDocument/2006/relationships/tags" Target="../tags/tag276.xml"/><Relationship Id="rId7" Type="http://schemas.openxmlformats.org/officeDocument/2006/relationships/tags" Target="../tags/tag262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25" Type="http://schemas.openxmlformats.org/officeDocument/2006/relationships/tags" Target="../tags/tag280.xml"/><Relationship Id="rId2" Type="http://schemas.openxmlformats.org/officeDocument/2006/relationships/tags" Target="../tags/tag257.xml"/><Relationship Id="rId16" Type="http://schemas.openxmlformats.org/officeDocument/2006/relationships/tags" Target="../tags/tag271.xml"/><Relationship Id="rId20" Type="http://schemas.openxmlformats.org/officeDocument/2006/relationships/tags" Target="../tags/tag275.xml"/><Relationship Id="rId29" Type="http://schemas.openxmlformats.org/officeDocument/2006/relationships/tags" Target="../tags/tag284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tags" Target="../tags/tag266.xml"/><Relationship Id="rId24" Type="http://schemas.openxmlformats.org/officeDocument/2006/relationships/tags" Target="../tags/tag279.xml"/><Relationship Id="rId5" Type="http://schemas.openxmlformats.org/officeDocument/2006/relationships/tags" Target="../tags/tag260.xml"/><Relationship Id="rId15" Type="http://schemas.openxmlformats.org/officeDocument/2006/relationships/tags" Target="../tags/tag270.xml"/><Relationship Id="rId23" Type="http://schemas.openxmlformats.org/officeDocument/2006/relationships/tags" Target="../tags/tag278.xml"/><Relationship Id="rId28" Type="http://schemas.openxmlformats.org/officeDocument/2006/relationships/tags" Target="../tags/tag283.xml"/><Relationship Id="rId10" Type="http://schemas.openxmlformats.org/officeDocument/2006/relationships/tags" Target="../tags/tag265.xml"/><Relationship Id="rId19" Type="http://schemas.openxmlformats.org/officeDocument/2006/relationships/tags" Target="../tags/tag274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4" Type="http://schemas.openxmlformats.org/officeDocument/2006/relationships/tags" Target="../tags/tag269.xml"/><Relationship Id="rId22" Type="http://schemas.openxmlformats.org/officeDocument/2006/relationships/tags" Target="../tags/tag277.xml"/><Relationship Id="rId27" Type="http://schemas.openxmlformats.org/officeDocument/2006/relationships/tags" Target="../tags/tag282.xml"/><Relationship Id="rId30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92.xml"/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" Type="http://schemas.openxmlformats.org/officeDocument/2006/relationships/tags" Target="../tags/tag287.xml"/><Relationship Id="rId21" Type="http://schemas.openxmlformats.org/officeDocument/2006/relationships/tags" Target="../tags/tag305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0" Type="http://schemas.openxmlformats.org/officeDocument/2006/relationships/tags" Target="../tags/tag304.xml"/><Relationship Id="rId29" Type="http://schemas.openxmlformats.org/officeDocument/2006/relationships/tags" Target="../tags/tag313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26" Type="http://schemas.openxmlformats.org/officeDocument/2006/relationships/tags" Target="../tags/tag339.xml"/><Relationship Id="rId3" Type="http://schemas.openxmlformats.org/officeDocument/2006/relationships/tags" Target="../tags/tag316.xml"/><Relationship Id="rId21" Type="http://schemas.openxmlformats.org/officeDocument/2006/relationships/tags" Target="../tags/tag334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tags" Target="../tags/tag330.xml"/><Relationship Id="rId25" Type="http://schemas.openxmlformats.org/officeDocument/2006/relationships/tags" Target="../tags/tag338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20" Type="http://schemas.openxmlformats.org/officeDocument/2006/relationships/tags" Target="../tags/tag333.xml"/><Relationship Id="rId29" Type="http://schemas.openxmlformats.org/officeDocument/2006/relationships/tags" Target="../tags/tag342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24" Type="http://schemas.openxmlformats.org/officeDocument/2006/relationships/tags" Target="../tags/tag337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23" Type="http://schemas.openxmlformats.org/officeDocument/2006/relationships/tags" Target="../tags/tag336.xml"/><Relationship Id="rId28" Type="http://schemas.openxmlformats.org/officeDocument/2006/relationships/tags" Target="../tags/tag341.xml"/><Relationship Id="rId10" Type="http://schemas.openxmlformats.org/officeDocument/2006/relationships/tags" Target="../tags/tag323.xml"/><Relationship Id="rId19" Type="http://schemas.openxmlformats.org/officeDocument/2006/relationships/tags" Target="../tags/tag332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Relationship Id="rId22" Type="http://schemas.openxmlformats.org/officeDocument/2006/relationships/tags" Target="../tags/tag335.xml"/><Relationship Id="rId27" Type="http://schemas.openxmlformats.org/officeDocument/2006/relationships/tags" Target="../tags/tag340.xml"/><Relationship Id="rId30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50.xml"/><Relationship Id="rId13" Type="http://schemas.openxmlformats.org/officeDocument/2006/relationships/tags" Target="../tags/tag355.xml"/><Relationship Id="rId18" Type="http://schemas.openxmlformats.org/officeDocument/2006/relationships/tags" Target="../tags/tag360.xml"/><Relationship Id="rId26" Type="http://schemas.openxmlformats.org/officeDocument/2006/relationships/tags" Target="../tags/tag368.xml"/><Relationship Id="rId3" Type="http://schemas.openxmlformats.org/officeDocument/2006/relationships/tags" Target="../tags/tag345.xml"/><Relationship Id="rId21" Type="http://schemas.openxmlformats.org/officeDocument/2006/relationships/tags" Target="../tags/tag363.xml"/><Relationship Id="rId7" Type="http://schemas.openxmlformats.org/officeDocument/2006/relationships/tags" Target="../tags/tag349.xml"/><Relationship Id="rId12" Type="http://schemas.openxmlformats.org/officeDocument/2006/relationships/tags" Target="../tags/tag354.xml"/><Relationship Id="rId17" Type="http://schemas.openxmlformats.org/officeDocument/2006/relationships/tags" Target="../tags/tag359.xml"/><Relationship Id="rId25" Type="http://schemas.openxmlformats.org/officeDocument/2006/relationships/tags" Target="../tags/tag367.xml"/><Relationship Id="rId2" Type="http://schemas.openxmlformats.org/officeDocument/2006/relationships/tags" Target="../tags/tag344.xml"/><Relationship Id="rId16" Type="http://schemas.openxmlformats.org/officeDocument/2006/relationships/tags" Target="../tags/tag358.xml"/><Relationship Id="rId20" Type="http://schemas.openxmlformats.org/officeDocument/2006/relationships/tags" Target="../tags/tag362.xml"/><Relationship Id="rId29" Type="http://schemas.openxmlformats.org/officeDocument/2006/relationships/tags" Target="../tags/tag371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11" Type="http://schemas.openxmlformats.org/officeDocument/2006/relationships/tags" Target="../tags/tag353.xml"/><Relationship Id="rId24" Type="http://schemas.openxmlformats.org/officeDocument/2006/relationships/tags" Target="../tags/tag366.xml"/><Relationship Id="rId5" Type="http://schemas.openxmlformats.org/officeDocument/2006/relationships/tags" Target="../tags/tag347.xml"/><Relationship Id="rId15" Type="http://schemas.openxmlformats.org/officeDocument/2006/relationships/tags" Target="../tags/tag357.xml"/><Relationship Id="rId23" Type="http://schemas.openxmlformats.org/officeDocument/2006/relationships/tags" Target="../tags/tag365.xml"/><Relationship Id="rId28" Type="http://schemas.openxmlformats.org/officeDocument/2006/relationships/tags" Target="../tags/tag370.xml"/><Relationship Id="rId10" Type="http://schemas.openxmlformats.org/officeDocument/2006/relationships/tags" Target="../tags/tag352.xml"/><Relationship Id="rId19" Type="http://schemas.openxmlformats.org/officeDocument/2006/relationships/tags" Target="../tags/tag361.xml"/><Relationship Id="rId4" Type="http://schemas.openxmlformats.org/officeDocument/2006/relationships/tags" Target="../tags/tag346.xml"/><Relationship Id="rId9" Type="http://schemas.openxmlformats.org/officeDocument/2006/relationships/tags" Target="../tags/tag351.xml"/><Relationship Id="rId14" Type="http://schemas.openxmlformats.org/officeDocument/2006/relationships/tags" Target="../tags/tag356.xml"/><Relationship Id="rId22" Type="http://schemas.openxmlformats.org/officeDocument/2006/relationships/tags" Target="../tags/tag364.xml"/><Relationship Id="rId27" Type="http://schemas.openxmlformats.org/officeDocument/2006/relationships/tags" Target="../tags/tag369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13" Type="http://schemas.openxmlformats.org/officeDocument/2006/relationships/tags" Target="../tags/tag384.xml"/><Relationship Id="rId18" Type="http://schemas.openxmlformats.org/officeDocument/2006/relationships/tags" Target="../tags/tag389.xml"/><Relationship Id="rId26" Type="http://schemas.openxmlformats.org/officeDocument/2006/relationships/tags" Target="../tags/tag397.xml"/><Relationship Id="rId3" Type="http://schemas.openxmlformats.org/officeDocument/2006/relationships/tags" Target="../tags/tag374.xml"/><Relationship Id="rId21" Type="http://schemas.openxmlformats.org/officeDocument/2006/relationships/tags" Target="../tags/tag392.xml"/><Relationship Id="rId7" Type="http://schemas.openxmlformats.org/officeDocument/2006/relationships/tags" Target="../tags/tag378.xml"/><Relationship Id="rId12" Type="http://schemas.openxmlformats.org/officeDocument/2006/relationships/tags" Target="../tags/tag383.xml"/><Relationship Id="rId17" Type="http://schemas.openxmlformats.org/officeDocument/2006/relationships/tags" Target="../tags/tag388.xml"/><Relationship Id="rId25" Type="http://schemas.openxmlformats.org/officeDocument/2006/relationships/tags" Target="../tags/tag396.xml"/><Relationship Id="rId2" Type="http://schemas.openxmlformats.org/officeDocument/2006/relationships/tags" Target="../tags/tag373.xml"/><Relationship Id="rId16" Type="http://schemas.openxmlformats.org/officeDocument/2006/relationships/tags" Target="../tags/tag387.xml"/><Relationship Id="rId20" Type="http://schemas.openxmlformats.org/officeDocument/2006/relationships/tags" Target="../tags/tag391.xml"/><Relationship Id="rId29" Type="http://schemas.openxmlformats.org/officeDocument/2006/relationships/tags" Target="../tags/tag400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1" Type="http://schemas.openxmlformats.org/officeDocument/2006/relationships/tags" Target="../tags/tag382.xml"/><Relationship Id="rId24" Type="http://schemas.openxmlformats.org/officeDocument/2006/relationships/tags" Target="../tags/tag395.xml"/><Relationship Id="rId5" Type="http://schemas.openxmlformats.org/officeDocument/2006/relationships/tags" Target="../tags/tag376.xml"/><Relationship Id="rId15" Type="http://schemas.openxmlformats.org/officeDocument/2006/relationships/tags" Target="../tags/tag386.xml"/><Relationship Id="rId23" Type="http://schemas.openxmlformats.org/officeDocument/2006/relationships/tags" Target="../tags/tag394.xml"/><Relationship Id="rId28" Type="http://schemas.openxmlformats.org/officeDocument/2006/relationships/tags" Target="../tags/tag399.xml"/><Relationship Id="rId10" Type="http://schemas.openxmlformats.org/officeDocument/2006/relationships/tags" Target="../tags/tag381.xml"/><Relationship Id="rId19" Type="http://schemas.openxmlformats.org/officeDocument/2006/relationships/tags" Target="../tags/tag390.xml"/><Relationship Id="rId4" Type="http://schemas.openxmlformats.org/officeDocument/2006/relationships/tags" Target="../tags/tag375.xml"/><Relationship Id="rId9" Type="http://schemas.openxmlformats.org/officeDocument/2006/relationships/tags" Target="../tags/tag380.xml"/><Relationship Id="rId14" Type="http://schemas.openxmlformats.org/officeDocument/2006/relationships/tags" Target="../tags/tag385.xml"/><Relationship Id="rId22" Type="http://schemas.openxmlformats.org/officeDocument/2006/relationships/tags" Target="../tags/tag393.xml"/><Relationship Id="rId27" Type="http://schemas.openxmlformats.org/officeDocument/2006/relationships/tags" Target="../tags/tag398.xml"/><Relationship Id="rId30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08.xml"/><Relationship Id="rId13" Type="http://schemas.openxmlformats.org/officeDocument/2006/relationships/tags" Target="../tags/tag413.xml"/><Relationship Id="rId18" Type="http://schemas.openxmlformats.org/officeDocument/2006/relationships/tags" Target="../tags/tag418.xml"/><Relationship Id="rId26" Type="http://schemas.openxmlformats.org/officeDocument/2006/relationships/tags" Target="../tags/tag426.xml"/><Relationship Id="rId3" Type="http://schemas.openxmlformats.org/officeDocument/2006/relationships/tags" Target="../tags/tag403.xml"/><Relationship Id="rId21" Type="http://schemas.openxmlformats.org/officeDocument/2006/relationships/tags" Target="../tags/tag421.xml"/><Relationship Id="rId7" Type="http://schemas.openxmlformats.org/officeDocument/2006/relationships/tags" Target="../tags/tag407.xml"/><Relationship Id="rId12" Type="http://schemas.openxmlformats.org/officeDocument/2006/relationships/tags" Target="../tags/tag412.xml"/><Relationship Id="rId17" Type="http://schemas.openxmlformats.org/officeDocument/2006/relationships/tags" Target="../tags/tag417.xml"/><Relationship Id="rId25" Type="http://schemas.openxmlformats.org/officeDocument/2006/relationships/tags" Target="../tags/tag425.xml"/><Relationship Id="rId2" Type="http://schemas.openxmlformats.org/officeDocument/2006/relationships/tags" Target="../tags/tag402.xml"/><Relationship Id="rId16" Type="http://schemas.openxmlformats.org/officeDocument/2006/relationships/tags" Target="../tags/tag416.xml"/><Relationship Id="rId20" Type="http://schemas.openxmlformats.org/officeDocument/2006/relationships/tags" Target="../tags/tag420.xml"/><Relationship Id="rId29" Type="http://schemas.openxmlformats.org/officeDocument/2006/relationships/tags" Target="../tags/tag429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24" Type="http://schemas.openxmlformats.org/officeDocument/2006/relationships/tags" Target="../tags/tag424.xml"/><Relationship Id="rId5" Type="http://schemas.openxmlformats.org/officeDocument/2006/relationships/tags" Target="../tags/tag405.xml"/><Relationship Id="rId15" Type="http://schemas.openxmlformats.org/officeDocument/2006/relationships/tags" Target="../tags/tag415.xml"/><Relationship Id="rId23" Type="http://schemas.openxmlformats.org/officeDocument/2006/relationships/tags" Target="../tags/tag423.xml"/><Relationship Id="rId28" Type="http://schemas.openxmlformats.org/officeDocument/2006/relationships/tags" Target="../tags/tag428.xml"/><Relationship Id="rId10" Type="http://schemas.openxmlformats.org/officeDocument/2006/relationships/tags" Target="../tags/tag410.xml"/><Relationship Id="rId19" Type="http://schemas.openxmlformats.org/officeDocument/2006/relationships/tags" Target="../tags/tag419.xml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4" Type="http://schemas.openxmlformats.org/officeDocument/2006/relationships/tags" Target="../tags/tag414.xml"/><Relationship Id="rId22" Type="http://schemas.openxmlformats.org/officeDocument/2006/relationships/tags" Target="../tags/tag422.xml"/><Relationship Id="rId27" Type="http://schemas.openxmlformats.org/officeDocument/2006/relationships/tags" Target="../tags/tag427.xml"/><Relationship Id="rId3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37.xml"/><Relationship Id="rId13" Type="http://schemas.openxmlformats.org/officeDocument/2006/relationships/tags" Target="../tags/tag442.xml"/><Relationship Id="rId18" Type="http://schemas.openxmlformats.org/officeDocument/2006/relationships/tags" Target="../tags/tag447.xml"/><Relationship Id="rId26" Type="http://schemas.openxmlformats.org/officeDocument/2006/relationships/tags" Target="../tags/tag455.xml"/><Relationship Id="rId3" Type="http://schemas.openxmlformats.org/officeDocument/2006/relationships/tags" Target="../tags/tag432.xml"/><Relationship Id="rId21" Type="http://schemas.openxmlformats.org/officeDocument/2006/relationships/tags" Target="../tags/tag450.xml"/><Relationship Id="rId7" Type="http://schemas.openxmlformats.org/officeDocument/2006/relationships/tags" Target="../tags/tag436.xml"/><Relationship Id="rId12" Type="http://schemas.openxmlformats.org/officeDocument/2006/relationships/tags" Target="../tags/tag441.xml"/><Relationship Id="rId17" Type="http://schemas.openxmlformats.org/officeDocument/2006/relationships/tags" Target="../tags/tag446.xml"/><Relationship Id="rId25" Type="http://schemas.openxmlformats.org/officeDocument/2006/relationships/tags" Target="../tags/tag454.xml"/><Relationship Id="rId2" Type="http://schemas.openxmlformats.org/officeDocument/2006/relationships/tags" Target="../tags/tag431.xml"/><Relationship Id="rId16" Type="http://schemas.openxmlformats.org/officeDocument/2006/relationships/tags" Target="../tags/tag445.xml"/><Relationship Id="rId20" Type="http://schemas.openxmlformats.org/officeDocument/2006/relationships/tags" Target="../tags/tag449.xml"/><Relationship Id="rId29" Type="http://schemas.openxmlformats.org/officeDocument/2006/relationships/tags" Target="../tags/tag458.xml"/><Relationship Id="rId1" Type="http://schemas.openxmlformats.org/officeDocument/2006/relationships/tags" Target="../tags/tag430.xml"/><Relationship Id="rId6" Type="http://schemas.openxmlformats.org/officeDocument/2006/relationships/tags" Target="../tags/tag435.xml"/><Relationship Id="rId11" Type="http://schemas.openxmlformats.org/officeDocument/2006/relationships/tags" Target="../tags/tag440.xml"/><Relationship Id="rId24" Type="http://schemas.openxmlformats.org/officeDocument/2006/relationships/tags" Target="../tags/tag453.xml"/><Relationship Id="rId5" Type="http://schemas.openxmlformats.org/officeDocument/2006/relationships/tags" Target="../tags/tag434.xml"/><Relationship Id="rId15" Type="http://schemas.openxmlformats.org/officeDocument/2006/relationships/tags" Target="../tags/tag444.xml"/><Relationship Id="rId23" Type="http://schemas.openxmlformats.org/officeDocument/2006/relationships/tags" Target="../tags/tag452.xml"/><Relationship Id="rId28" Type="http://schemas.openxmlformats.org/officeDocument/2006/relationships/tags" Target="../tags/tag457.xml"/><Relationship Id="rId10" Type="http://schemas.openxmlformats.org/officeDocument/2006/relationships/tags" Target="../tags/tag439.xml"/><Relationship Id="rId19" Type="http://schemas.openxmlformats.org/officeDocument/2006/relationships/tags" Target="../tags/tag448.xml"/><Relationship Id="rId4" Type="http://schemas.openxmlformats.org/officeDocument/2006/relationships/tags" Target="../tags/tag433.xml"/><Relationship Id="rId9" Type="http://schemas.openxmlformats.org/officeDocument/2006/relationships/tags" Target="../tags/tag438.xml"/><Relationship Id="rId14" Type="http://schemas.openxmlformats.org/officeDocument/2006/relationships/tags" Target="../tags/tag443.xml"/><Relationship Id="rId22" Type="http://schemas.openxmlformats.org/officeDocument/2006/relationships/tags" Target="../tags/tag451.xml"/><Relationship Id="rId27" Type="http://schemas.openxmlformats.org/officeDocument/2006/relationships/tags" Target="../tags/tag456.xml"/><Relationship Id="rId30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66.xml"/><Relationship Id="rId13" Type="http://schemas.openxmlformats.org/officeDocument/2006/relationships/tags" Target="../tags/tag471.xml"/><Relationship Id="rId18" Type="http://schemas.openxmlformats.org/officeDocument/2006/relationships/tags" Target="../tags/tag476.xml"/><Relationship Id="rId26" Type="http://schemas.openxmlformats.org/officeDocument/2006/relationships/tags" Target="../tags/tag484.xml"/><Relationship Id="rId3" Type="http://schemas.openxmlformats.org/officeDocument/2006/relationships/tags" Target="../tags/tag461.xml"/><Relationship Id="rId21" Type="http://schemas.openxmlformats.org/officeDocument/2006/relationships/tags" Target="../tags/tag479.xml"/><Relationship Id="rId7" Type="http://schemas.openxmlformats.org/officeDocument/2006/relationships/tags" Target="../tags/tag465.xml"/><Relationship Id="rId12" Type="http://schemas.openxmlformats.org/officeDocument/2006/relationships/tags" Target="../tags/tag470.xml"/><Relationship Id="rId17" Type="http://schemas.openxmlformats.org/officeDocument/2006/relationships/tags" Target="../tags/tag475.xml"/><Relationship Id="rId25" Type="http://schemas.openxmlformats.org/officeDocument/2006/relationships/tags" Target="../tags/tag483.xml"/><Relationship Id="rId2" Type="http://schemas.openxmlformats.org/officeDocument/2006/relationships/tags" Target="../tags/tag460.xml"/><Relationship Id="rId16" Type="http://schemas.openxmlformats.org/officeDocument/2006/relationships/tags" Target="../tags/tag474.xml"/><Relationship Id="rId20" Type="http://schemas.openxmlformats.org/officeDocument/2006/relationships/tags" Target="../tags/tag478.xml"/><Relationship Id="rId29" Type="http://schemas.openxmlformats.org/officeDocument/2006/relationships/tags" Target="../tags/tag487.xml"/><Relationship Id="rId1" Type="http://schemas.openxmlformats.org/officeDocument/2006/relationships/tags" Target="../tags/tag459.xml"/><Relationship Id="rId6" Type="http://schemas.openxmlformats.org/officeDocument/2006/relationships/tags" Target="../tags/tag464.xml"/><Relationship Id="rId11" Type="http://schemas.openxmlformats.org/officeDocument/2006/relationships/tags" Target="../tags/tag469.xml"/><Relationship Id="rId24" Type="http://schemas.openxmlformats.org/officeDocument/2006/relationships/tags" Target="../tags/tag482.xml"/><Relationship Id="rId5" Type="http://schemas.openxmlformats.org/officeDocument/2006/relationships/tags" Target="../tags/tag463.xml"/><Relationship Id="rId15" Type="http://schemas.openxmlformats.org/officeDocument/2006/relationships/tags" Target="../tags/tag473.xml"/><Relationship Id="rId23" Type="http://schemas.openxmlformats.org/officeDocument/2006/relationships/tags" Target="../tags/tag481.xml"/><Relationship Id="rId28" Type="http://schemas.openxmlformats.org/officeDocument/2006/relationships/tags" Target="../tags/tag486.xml"/><Relationship Id="rId10" Type="http://schemas.openxmlformats.org/officeDocument/2006/relationships/tags" Target="../tags/tag468.xml"/><Relationship Id="rId19" Type="http://schemas.openxmlformats.org/officeDocument/2006/relationships/tags" Target="../tags/tag477.xml"/><Relationship Id="rId4" Type="http://schemas.openxmlformats.org/officeDocument/2006/relationships/tags" Target="../tags/tag462.xml"/><Relationship Id="rId9" Type="http://schemas.openxmlformats.org/officeDocument/2006/relationships/tags" Target="../tags/tag467.xml"/><Relationship Id="rId14" Type="http://schemas.openxmlformats.org/officeDocument/2006/relationships/tags" Target="../tags/tag472.xml"/><Relationship Id="rId22" Type="http://schemas.openxmlformats.org/officeDocument/2006/relationships/tags" Target="../tags/tag480.xml"/><Relationship Id="rId27" Type="http://schemas.openxmlformats.org/officeDocument/2006/relationships/tags" Target="../tags/tag485.xml"/><Relationship Id="rId30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6" Type="http://schemas.openxmlformats.org/officeDocument/2006/relationships/tags" Target="../tags/tag513.xml"/><Relationship Id="rId117" Type="http://schemas.openxmlformats.org/officeDocument/2006/relationships/tags" Target="../tags/tag604.xml"/><Relationship Id="rId21" Type="http://schemas.openxmlformats.org/officeDocument/2006/relationships/tags" Target="../tags/tag508.xml"/><Relationship Id="rId42" Type="http://schemas.openxmlformats.org/officeDocument/2006/relationships/tags" Target="../tags/tag529.xml"/><Relationship Id="rId47" Type="http://schemas.openxmlformats.org/officeDocument/2006/relationships/tags" Target="../tags/tag534.xml"/><Relationship Id="rId63" Type="http://schemas.openxmlformats.org/officeDocument/2006/relationships/tags" Target="../tags/tag550.xml"/><Relationship Id="rId68" Type="http://schemas.openxmlformats.org/officeDocument/2006/relationships/tags" Target="../tags/tag555.xml"/><Relationship Id="rId84" Type="http://schemas.openxmlformats.org/officeDocument/2006/relationships/tags" Target="../tags/tag571.xml"/><Relationship Id="rId89" Type="http://schemas.openxmlformats.org/officeDocument/2006/relationships/tags" Target="../tags/tag576.xml"/><Relationship Id="rId112" Type="http://schemas.openxmlformats.org/officeDocument/2006/relationships/tags" Target="../tags/tag599.xml"/><Relationship Id="rId133" Type="http://schemas.openxmlformats.org/officeDocument/2006/relationships/tags" Target="../tags/tag620.xml"/><Relationship Id="rId138" Type="http://schemas.openxmlformats.org/officeDocument/2006/relationships/tags" Target="../tags/tag625.xml"/><Relationship Id="rId154" Type="http://schemas.openxmlformats.org/officeDocument/2006/relationships/tags" Target="../tags/tag641.xml"/><Relationship Id="rId159" Type="http://schemas.openxmlformats.org/officeDocument/2006/relationships/tags" Target="../tags/tag646.xml"/><Relationship Id="rId175" Type="http://schemas.openxmlformats.org/officeDocument/2006/relationships/tags" Target="../tags/tag662.xml"/><Relationship Id="rId170" Type="http://schemas.openxmlformats.org/officeDocument/2006/relationships/tags" Target="../tags/tag657.xml"/><Relationship Id="rId16" Type="http://schemas.openxmlformats.org/officeDocument/2006/relationships/tags" Target="../tags/tag503.xml"/><Relationship Id="rId107" Type="http://schemas.openxmlformats.org/officeDocument/2006/relationships/tags" Target="../tags/tag594.xml"/><Relationship Id="rId11" Type="http://schemas.openxmlformats.org/officeDocument/2006/relationships/tags" Target="../tags/tag498.xml"/><Relationship Id="rId32" Type="http://schemas.openxmlformats.org/officeDocument/2006/relationships/tags" Target="../tags/tag519.xml"/><Relationship Id="rId37" Type="http://schemas.openxmlformats.org/officeDocument/2006/relationships/tags" Target="../tags/tag524.xml"/><Relationship Id="rId53" Type="http://schemas.openxmlformats.org/officeDocument/2006/relationships/tags" Target="../tags/tag540.xml"/><Relationship Id="rId58" Type="http://schemas.openxmlformats.org/officeDocument/2006/relationships/tags" Target="../tags/tag545.xml"/><Relationship Id="rId74" Type="http://schemas.openxmlformats.org/officeDocument/2006/relationships/tags" Target="../tags/tag561.xml"/><Relationship Id="rId79" Type="http://schemas.openxmlformats.org/officeDocument/2006/relationships/tags" Target="../tags/tag566.xml"/><Relationship Id="rId102" Type="http://schemas.openxmlformats.org/officeDocument/2006/relationships/tags" Target="../tags/tag589.xml"/><Relationship Id="rId123" Type="http://schemas.openxmlformats.org/officeDocument/2006/relationships/tags" Target="../tags/tag610.xml"/><Relationship Id="rId128" Type="http://schemas.openxmlformats.org/officeDocument/2006/relationships/tags" Target="../tags/tag615.xml"/><Relationship Id="rId144" Type="http://schemas.openxmlformats.org/officeDocument/2006/relationships/tags" Target="../tags/tag631.xml"/><Relationship Id="rId149" Type="http://schemas.openxmlformats.org/officeDocument/2006/relationships/tags" Target="../tags/tag636.xml"/><Relationship Id="rId5" Type="http://schemas.openxmlformats.org/officeDocument/2006/relationships/tags" Target="../tags/tag492.xml"/><Relationship Id="rId90" Type="http://schemas.openxmlformats.org/officeDocument/2006/relationships/tags" Target="../tags/tag577.xml"/><Relationship Id="rId95" Type="http://schemas.openxmlformats.org/officeDocument/2006/relationships/tags" Target="../tags/tag582.xml"/><Relationship Id="rId160" Type="http://schemas.openxmlformats.org/officeDocument/2006/relationships/tags" Target="../tags/tag647.xml"/><Relationship Id="rId165" Type="http://schemas.openxmlformats.org/officeDocument/2006/relationships/tags" Target="../tags/tag652.xml"/><Relationship Id="rId181" Type="http://schemas.openxmlformats.org/officeDocument/2006/relationships/tags" Target="../tags/tag668.xml"/><Relationship Id="rId186" Type="http://schemas.openxmlformats.org/officeDocument/2006/relationships/slideLayout" Target="../slideLayouts/slideLayout2.xml"/><Relationship Id="rId22" Type="http://schemas.openxmlformats.org/officeDocument/2006/relationships/tags" Target="../tags/tag509.xml"/><Relationship Id="rId27" Type="http://schemas.openxmlformats.org/officeDocument/2006/relationships/tags" Target="../tags/tag514.xml"/><Relationship Id="rId43" Type="http://schemas.openxmlformats.org/officeDocument/2006/relationships/tags" Target="../tags/tag530.xml"/><Relationship Id="rId48" Type="http://schemas.openxmlformats.org/officeDocument/2006/relationships/tags" Target="../tags/tag535.xml"/><Relationship Id="rId64" Type="http://schemas.openxmlformats.org/officeDocument/2006/relationships/tags" Target="../tags/tag551.xml"/><Relationship Id="rId69" Type="http://schemas.openxmlformats.org/officeDocument/2006/relationships/tags" Target="../tags/tag556.xml"/><Relationship Id="rId113" Type="http://schemas.openxmlformats.org/officeDocument/2006/relationships/tags" Target="../tags/tag600.xml"/><Relationship Id="rId118" Type="http://schemas.openxmlformats.org/officeDocument/2006/relationships/tags" Target="../tags/tag605.xml"/><Relationship Id="rId134" Type="http://schemas.openxmlformats.org/officeDocument/2006/relationships/tags" Target="../tags/tag621.xml"/><Relationship Id="rId139" Type="http://schemas.openxmlformats.org/officeDocument/2006/relationships/tags" Target="../tags/tag626.xml"/><Relationship Id="rId80" Type="http://schemas.openxmlformats.org/officeDocument/2006/relationships/tags" Target="../tags/tag567.xml"/><Relationship Id="rId85" Type="http://schemas.openxmlformats.org/officeDocument/2006/relationships/tags" Target="../tags/tag572.xml"/><Relationship Id="rId150" Type="http://schemas.openxmlformats.org/officeDocument/2006/relationships/tags" Target="../tags/tag637.xml"/><Relationship Id="rId155" Type="http://schemas.openxmlformats.org/officeDocument/2006/relationships/tags" Target="../tags/tag642.xml"/><Relationship Id="rId171" Type="http://schemas.openxmlformats.org/officeDocument/2006/relationships/tags" Target="../tags/tag658.xml"/><Relationship Id="rId176" Type="http://schemas.openxmlformats.org/officeDocument/2006/relationships/tags" Target="../tags/tag663.xml"/><Relationship Id="rId12" Type="http://schemas.openxmlformats.org/officeDocument/2006/relationships/tags" Target="../tags/tag499.xml"/><Relationship Id="rId17" Type="http://schemas.openxmlformats.org/officeDocument/2006/relationships/tags" Target="../tags/tag504.xml"/><Relationship Id="rId33" Type="http://schemas.openxmlformats.org/officeDocument/2006/relationships/tags" Target="../tags/tag520.xml"/><Relationship Id="rId38" Type="http://schemas.openxmlformats.org/officeDocument/2006/relationships/tags" Target="../tags/tag525.xml"/><Relationship Id="rId59" Type="http://schemas.openxmlformats.org/officeDocument/2006/relationships/tags" Target="../tags/tag546.xml"/><Relationship Id="rId103" Type="http://schemas.openxmlformats.org/officeDocument/2006/relationships/tags" Target="../tags/tag590.xml"/><Relationship Id="rId108" Type="http://schemas.openxmlformats.org/officeDocument/2006/relationships/tags" Target="../tags/tag595.xml"/><Relationship Id="rId124" Type="http://schemas.openxmlformats.org/officeDocument/2006/relationships/tags" Target="../tags/tag611.xml"/><Relationship Id="rId129" Type="http://schemas.openxmlformats.org/officeDocument/2006/relationships/tags" Target="../tags/tag616.xml"/><Relationship Id="rId54" Type="http://schemas.openxmlformats.org/officeDocument/2006/relationships/tags" Target="../tags/tag541.xml"/><Relationship Id="rId70" Type="http://schemas.openxmlformats.org/officeDocument/2006/relationships/tags" Target="../tags/tag557.xml"/><Relationship Id="rId75" Type="http://schemas.openxmlformats.org/officeDocument/2006/relationships/tags" Target="../tags/tag562.xml"/><Relationship Id="rId91" Type="http://schemas.openxmlformats.org/officeDocument/2006/relationships/tags" Target="../tags/tag578.xml"/><Relationship Id="rId96" Type="http://schemas.openxmlformats.org/officeDocument/2006/relationships/tags" Target="../tags/tag583.xml"/><Relationship Id="rId140" Type="http://schemas.openxmlformats.org/officeDocument/2006/relationships/tags" Target="../tags/tag627.xml"/><Relationship Id="rId145" Type="http://schemas.openxmlformats.org/officeDocument/2006/relationships/tags" Target="../tags/tag632.xml"/><Relationship Id="rId161" Type="http://schemas.openxmlformats.org/officeDocument/2006/relationships/tags" Target="../tags/tag648.xml"/><Relationship Id="rId166" Type="http://schemas.openxmlformats.org/officeDocument/2006/relationships/tags" Target="../tags/tag653.xml"/><Relationship Id="rId182" Type="http://schemas.openxmlformats.org/officeDocument/2006/relationships/tags" Target="../tags/tag669.xml"/><Relationship Id="rId187" Type="http://schemas.openxmlformats.org/officeDocument/2006/relationships/notesSlide" Target="../notesSlides/notesSlide5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23" Type="http://schemas.openxmlformats.org/officeDocument/2006/relationships/tags" Target="../tags/tag510.xml"/><Relationship Id="rId28" Type="http://schemas.openxmlformats.org/officeDocument/2006/relationships/tags" Target="../tags/tag515.xml"/><Relationship Id="rId49" Type="http://schemas.openxmlformats.org/officeDocument/2006/relationships/tags" Target="../tags/tag536.xml"/><Relationship Id="rId114" Type="http://schemas.openxmlformats.org/officeDocument/2006/relationships/tags" Target="../tags/tag601.xml"/><Relationship Id="rId119" Type="http://schemas.openxmlformats.org/officeDocument/2006/relationships/tags" Target="../tags/tag606.xml"/><Relationship Id="rId44" Type="http://schemas.openxmlformats.org/officeDocument/2006/relationships/tags" Target="../tags/tag531.xml"/><Relationship Id="rId60" Type="http://schemas.openxmlformats.org/officeDocument/2006/relationships/tags" Target="../tags/tag547.xml"/><Relationship Id="rId65" Type="http://schemas.openxmlformats.org/officeDocument/2006/relationships/tags" Target="../tags/tag552.xml"/><Relationship Id="rId81" Type="http://schemas.openxmlformats.org/officeDocument/2006/relationships/tags" Target="../tags/tag568.xml"/><Relationship Id="rId86" Type="http://schemas.openxmlformats.org/officeDocument/2006/relationships/tags" Target="../tags/tag573.xml"/><Relationship Id="rId130" Type="http://schemas.openxmlformats.org/officeDocument/2006/relationships/tags" Target="../tags/tag617.xml"/><Relationship Id="rId135" Type="http://schemas.openxmlformats.org/officeDocument/2006/relationships/tags" Target="../tags/tag622.xml"/><Relationship Id="rId151" Type="http://schemas.openxmlformats.org/officeDocument/2006/relationships/tags" Target="../tags/tag638.xml"/><Relationship Id="rId156" Type="http://schemas.openxmlformats.org/officeDocument/2006/relationships/tags" Target="../tags/tag643.xml"/><Relationship Id="rId177" Type="http://schemas.openxmlformats.org/officeDocument/2006/relationships/tags" Target="../tags/tag664.xml"/><Relationship Id="rId172" Type="http://schemas.openxmlformats.org/officeDocument/2006/relationships/tags" Target="../tags/tag659.xml"/><Relationship Id="rId13" Type="http://schemas.openxmlformats.org/officeDocument/2006/relationships/tags" Target="../tags/tag500.xml"/><Relationship Id="rId18" Type="http://schemas.openxmlformats.org/officeDocument/2006/relationships/tags" Target="../tags/tag505.xml"/><Relationship Id="rId39" Type="http://schemas.openxmlformats.org/officeDocument/2006/relationships/tags" Target="../tags/tag526.xml"/><Relationship Id="rId109" Type="http://schemas.openxmlformats.org/officeDocument/2006/relationships/tags" Target="../tags/tag596.xml"/><Relationship Id="rId34" Type="http://schemas.openxmlformats.org/officeDocument/2006/relationships/tags" Target="../tags/tag521.xml"/><Relationship Id="rId50" Type="http://schemas.openxmlformats.org/officeDocument/2006/relationships/tags" Target="../tags/tag537.xml"/><Relationship Id="rId55" Type="http://schemas.openxmlformats.org/officeDocument/2006/relationships/tags" Target="../tags/tag542.xml"/><Relationship Id="rId76" Type="http://schemas.openxmlformats.org/officeDocument/2006/relationships/tags" Target="../tags/tag563.xml"/><Relationship Id="rId97" Type="http://schemas.openxmlformats.org/officeDocument/2006/relationships/tags" Target="../tags/tag584.xml"/><Relationship Id="rId104" Type="http://schemas.openxmlformats.org/officeDocument/2006/relationships/tags" Target="../tags/tag591.xml"/><Relationship Id="rId120" Type="http://schemas.openxmlformats.org/officeDocument/2006/relationships/tags" Target="../tags/tag607.xml"/><Relationship Id="rId125" Type="http://schemas.openxmlformats.org/officeDocument/2006/relationships/tags" Target="../tags/tag612.xml"/><Relationship Id="rId141" Type="http://schemas.openxmlformats.org/officeDocument/2006/relationships/tags" Target="../tags/tag628.xml"/><Relationship Id="rId146" Type="http://schemas.openxmlformats.org/officeDocument/2006/relationships/tags" Target="../tags/tag633.xml"/><Relationship Id="rId167" Type="http://schemas.openxmlformats.org/officeDocument/2006/relationships/tags" Target="../tags/tag654.xml"/><Relationship Id="rId7" Type="http://schemas.openxmlformats.org/officeDocument/2006/relationships/tags" Target="../tags/tag494.xml"/><Relationship Id="rId71" Type="http://schemas.openxmlformats.org/officeDocument/2006/relationships/tags" Target="../tags/tag558.xml"/><Relationship Id="rId92" Type="http://schemas.openxmlformats.org/officeDocument/2006/relationships/tags" Target="../tags/tag579.xml"/><Relationship Id="rId162" Type="http://schemas.openxmlformats.org/officeDocument/2006/relationships/tags" Target="../tags/tag649.xml"/><Relationship Id="rId183" Type="http://schemas.openxmlformats.org/officeDocument/2006/relationships/tags" Target="../tags/tag670.xml"/><Relationship Id="rId2" Type="http://schemas.openxmlformats.org/officeDocument/2006/relationships/tags" Target="../tags/tag489.xml"/><Relationship Id="rId29" Type="http://schemas.openxmlformats.org/officeDocument/2006/relationships/tags" Target="../tags/tag516.xml"/><Relationship Id="rId24" Type="http://schemas.openxmlformats.org/officeDocument/2006/relationships/tags" Target="../tags/tag511.xml"/><Relationship Id="rId40" Type="http://schemas.openxmlformats.org/officeDocument/2006/relationships/tags" Target="../tags/tag527.xml"/><Relationship Id="rId45" Type="http://schemas.openxmlformats.org/officeDocument/2006/relationships/tags" Target="../tags/tag532.xml"/><Relationship Id="rId66" Type="http://schemas.openxmlformats.org/officeDocument/2006/relationships/tags" Target="../tags/tag553.xml"/><Relationship Id="rId87" Type="http://schemas.openxmlformats.org/officeDocument/2006/relationships/tags" Target="../tags/tag574.xml"/><Relationship Id="rId110" Type="http://schemas.openxmlformats.org/officeDocument/2006/relationships/tags" Target="../tags/tag597.xml"/><Relationship Id="rId115" Type="http://schemas.openxmlformats.org/officeDocument/2006/relationships/tags" Target="../tags/tag602.xml"/><Relationship Id="rId131" Type="http://schemas.openxmlformats.org/officeDocument/2006/relationships/tags" Target="../tags/tag618.xml"/><Relationship Id="rId136" Type="http://schemas.openxmlformats.org/officeDocument/2006/relationships/tags" Target="../tags/tag623.xml"/><Relationship Id="rId157" Type="http://schemas.openxmlformats.org/officeDocument/2006/relationships/tags" Target="../tags/tag644.xml"/><Relationship Id="rId178" Type="http://schemas.openxmlformats.org/officeDocument/2006/relationships/tags" Target="../tags/tag665.xml"/><Relationship Id="rId61" Type="http://schemas.openxmlformats.org/officeDocument/2006/relationships/tags" Target="../tags/tag548.xml"/><Relationship Id="rId82" Type="http://schemas.openxmlformats.org/officeDocument/2006/relationships/tags" Target="../tags/tag569.xml"/><Relationship Id="rId152" Type="http://schemas.openxmlformats.org/officeDocument/2006/relationships/tags" Target="../tags/tag639.xml"/><Relationship Id="rId173" Type="http://schemas.openxmlformats.org/officeDocument/2006/relationships/tags" Target="../tags/tag660.xml"/><Relationship Id="rId19" Type="http://schemas.openxmlformats.org/officeDocument/2006/relationships/tags" Target="../tags/tag506.xml"/><Relationship Id="rId14" Type="http://schemas.openxmlformats.org/officeDocument/2006/relationships/tags" Target="../tags/tag501.xml"/><Relationship Id="rId30" Type="http://schemas.openxmlformats.org/officeDocument/2006/relationships/tags" Target="../tags/tag517.xml"/><Relationship Id="rId35" Type="http://schemas.openxmlformats.org/officeDocument/2006/relationships/tags" Target="../tags/tag522.xml"/><Relationship Id="rId56" Type="http://schemas.openxmlformats.org/officeDocument/2006/relationships/tags" Target="../tags/tag543.xml"/><Relationship Id="rId77" Type="http://schemas.openxmlformats.org/officeDocument/2006/relationships/tags" Target="../tags/tag564.xml"/><Relationship Id="rId100" Type="http://schemas.openxmlformats.org/officeDocument/2006/relationships/tags" Target="../tags/tag587.xml"/><Relationship Id="rId105" Type="http://schemas.openxmlformats.org/officeDocument/2006/relationships/tags" Target="../tags/tag592.xml"/><Relationship Id="rId126" Type="http://schemas.openxmlformats.org/officeDocument/2006/relationships/tags" Target="../tags/tag613.xml"/><Relationship Id="rId147" Type="http://schemas.openxmlformats.org/officeDocument/2006/relationships/tags" Target="../tags/tag634.xml"/><Relationship Id="rId168" Type="http://schemas.openxmlformats.org/officeDocument/2006/relationships/tags" Target="../tags/tag655.xml"/><Relationship Id="rId8" Type="http://schemas.openxmlformats.org/officeDocument/2006/relationships/tags" Target="../tags/tag495.xml"/><Relationship Id="rId51" Type="http://schemas.openxmlformats.org/officeDocument/2006/relationships/tags" Target="../tags/tag538.xml"/><Relationship Id="rId72" Type="http://schemas.openxmlformats.org/officeDocument/2006/relationships/tags" Target="../tags/tag559.xml"/><Relationship Id="rId93" Type="http://schemas.openxmlformats.org/officeDocument/2006/relationships/tags" Target="../tags/tag580.xml"/><Relationship Id="rId98" Type="http://schemas.openxmlformats.org/officeDocument/2006/relationships/tags" Target="../tags/tag585.xml"/><Relationship Id="rId121" Type="http://schemas.openxmlformats.org/officeDocument/2006/relationships/tags" Target="../tags/tag608.xml"/><Relationship Id="rId142" Type="http://schemas.openxmlformats.org/officeDocument/2006/relationships/tags" Target="../tags/tag629.xml"/><Relationship Id="rId163" Type="http://schemas.openxmlformats.org/officeDocument/2006/relationships/tags" Target="../tags/tag650.xml"/><Relationship Id="rId184" Type="http://schemas.openxmlformats.org/officeDocument/2006/relationships/tags" Target="../tags/tag671.xml"/><Relationship Id="rId3" Type="http://schemas.openxmlformats.org/officeDocument/2006/relationships/tags" Target="../tags/tag490.xml"/><Relationship Id="rId25" Type="http://schemas.openxmlformats.org/officeDocument/2006/relationships/tags" Target="../tags/tag512.xml"/><Relationship Id="rId46" Type="http://schemas.openxmlformats.org/officeDocument/2006/relationships/tags" Target="../tags/tag533.xml"/><Relationship Id="rId67" Type="http://schemas.openxmlformats.org/officeDocument/2006/relationships/tags" Target="../tags/tag554.xml"/><Relationship Id="rId116" Type="http://schemas.openxmlformats.org/officeDocument/2006/relationships/tags" Target="../tags/tag603.xml"/><Relationship Id="rId137" Type="http://schemas.openxmlformats.org/officeDocument/2006/relationships/tags" Target="../tags/tag624.xml"/><Relationship Id="rId158" Type="http://schemas.openxmlformats.org/officeDocument/2006/relationships/tags" Target="../tags/tag645.xml"/><Relationship Id="rId20" Type="http://schemas.openxmlformats.org/officeDocument/2006/relationships/tags" Target="../tags/tag507.xml"/><Relationship Id="rId41" Type="http://schemas.openxmlformats.org/officeDocument/2006/relationships/tags" Target="../tags/tag528.xml"/><Relationship Id="rId62" Type="http://schemas.openxmlformats.org/officeDocument/2006/relationships/tags" Target="../tags/tag549.xml"/><Relationship Id="rId83" Type="http://schemas.openxmlformats.org/officeDocument/2006/relationships/tags" Target="../tags/tag570.xml"/><Relationship Id="rId88" Type="http://schemas.openxmlformats.org/officeDocument/2006/relationships/tags" Target="../tags/tag575.xml"/><Relationship Id="rId111" Type="http://schemas.openxmlformats.org/officeDocument/2006/relationships/tags" Target="../tags/tag598.xml"/><Relationship Id="rId132" Type="http://schemas.openxmlformats.org/officeDocument/2006/relationships/tags" Target="../tags/tag619.xml"/><Relationship Id="rId153" Type="http://schemas.openxmlformats.org/officeDocument/2006/relationships/tags" Target="../tags/tag640.xml"/><Relationship Id="rId174" Type="http://schemas.openxmlformats.org/officeDocument/2006/relationships/tags" Target="../tags/tag661.xml"/><Relationship Id="rId179" Type="http://schemas.openxmlformats.org/officeDocument/2006/relationships/tags" Target="../tags/tag666.xml"/><Relationship Id="rId15" Type="http://schemas.openxmlformats.org/officeDocument/2006/relationships/tags" Target="../tags/tag502.xml"/><Relationship Id="rId36" Type="http://schemas.openxmlformats.org/officeDocument/2006/relationships/tags" Target="../tags/tag523.xml"/><Relationship Id="rId57" Type="http://schemas.openxmlformats.org/officeDocument/2006/relationships/tags" Target="../tags/tag544.xml"/><Relationship Id="rId106" Type="http://schemas.openxmlformats.org/officeDocument/2006/relationships/tags" Target="../tags/tag593.xml"/><Relationship Id="rId127" Type="http://schemas.openxmlformats.org/officeDocument/2006/relationships/tags" Target="../tags/tag614.xml"/><Relationship Id="rId10" Type="http://schemas.openxmlformats.org/officeDocument/2006/relationships/tags" Target="../tags/tag497.xml"/><Relationship Id="rId31" Type="http://schemas.openxmlformats.org/officeDocument/2006/relationships/tags" Target="../tags/tag518.xml"/><Relationship Id="rId52" Type="http://schemas.openxmlformats.org/officeDocument/2006/relationships/tags" Target="../tags/tag539.xml"/><Relationship Id="rId73" Type="http://schemas.openxmlformats.org/officeDocument/2006/relationships/tags" Target="../tags/tag560.xml"/><Relationship Id="rId78" Type="http://schemas.openxmlformats.org/officeDocument/2006/relationships/tags" Target="../tags/tag565.xml"/><Relationship Id="rId94" Type="http://schemas.openxmlformats.org/officeDocument/2006/relationships/tags" Target="../tags/tag581.xml"/><Relationship Id="rId99" Type="http://schemas.openxmlformats.org/officeDocument/2006/relationships/tags" Target="../tags/tag586.xml"/><Relationship Id="rId101" Type="http://schemas.openxmlformats.org/officeDocument/2006/relationships/tags" Target="../tags/tag588.xml"/><Relationship Id="rId122" Type="http://schemas.openxmlformats.org/officeDocument/2006/relationships/tags" Target="../tags/tag609.xml"/><Relationship Id="rId143" Type="http://schemas.openxmlformats.org/officeDocument/2006/relationships/tags" Target="../tags/tag630.xml"/><Relationship Id="rId148" Type="http://schemas.openxmlformats.org/officeDocument/2006/relationships/tags" Target="../tags/tag635.xml"/><Relationship Id="rId164" Type="http://schemas.openxmlformats.org/officeDocument/2006/relationships/tags" Target="../tags/tag651.xml"/><Relationship Id="rId169" Type="http://schemas.openxmlformats.org/officeDocument/2006/relationships/tags" Target="../tags/tag656.xml"/><Relationship Id="rId185" Type="http://schemas.openxmlformats.org/officeDocument/2006/relationships/tags" Target="../tags/tag672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80" Type="http://schemas.openxmlformats.org/officeDocument/2006/relationships/tags" Target="../tags/tag6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Multicycle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0344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42165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PC=PC+4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ID: 		PC = PC[31:28],IR[25:0],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b00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10200" y="4246958"/>
            <a:ext cx="1155700" cy="1118395"/>
            <a:chOff x="6096000" y="1447800"/>
            <a:chExt cx="1155700" cy="1118395"/>
          </a:xfrm>
        </p:grpSpPr>
        <p:sp>
          <p:nvSpPr>
            <p:cNvPr id="7" name="Rectangle 9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218238" y="1447800"/>
              <a:ext cx="1016000" cy="995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8" name="Line 9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096000" y="1944688"/>
              <a:ext cx="122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10800000" flipV="1">
              <a:off x="6216650" y="1835150"/>
              <a:ext cx="1035050" cy="6064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10" name="Group 99"/>
            <p:cNvGrpSpPr>
              <a:grpSpLocks/>
            </p:cNvGrpSpPr>
            <p:nvPr/>
          </p:nvGrpSpPr>
          <p:grpSpPr bwMode="auto">
            <a:xfrm rot="16200000">
              <a:off x="6664325" y="2179638"/>
              <a:ext cx="122238" cy="650875"/>
              <a:chOff x="2731" y="1068"/>
              <a:chExt cx="77" cy="410"/>
            </a:xfrm>
          </p:grpSpPr>
          <p:sp>
            <p:nvSpPr>
              <p:cNvPr id="11" name="Line 100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1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02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03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37731" y="4207814"/>
            <a:ext cx="1328737" cy="1217612"/>
            <a:chOff x="3687" y="3015"/>
            <a:chExt cx="837" cy="767"/>
          </a:xfrm>
        </p:grpSpPr>
        <p:sp>
          <p:nvSpPr>
            <p:cNvPr id="16" name="Rectangle 3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strike="sngStrike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4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057400" y="4289570"/>
            <a:ext cx="568325" cy="995362"/>
            <a:chOff x="1875" y="3066"/>
            <a:chExt cx="358" cy="627"/>
          </a:xfrm>
        </p:grpSpPr>
        <p:sp>
          <p:nvSpPr>
            <p:cNvPr id="22" name="Rectangle 2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" name="Freeform 1024"/>
          <p:cNvSpPr/>
          <p:nvPr/>
        </p:nvSpPr>
        <p:spPr>
          <a:xfrm>
            <a:off x="2627869" y="3781167"/>
            <a:ext cx="1766329" cy="1005289"/>
          </a:xfrm>
          <a:custGeom>
            <a:avLst/>
            <a:gdLst>
              <a:gd name="connsiteX0" fmla="*/ 0 w 1746422"/>
              <a:gd name="connsiteY0" fmla="*/ 972064 h 972064"/>
              <a:gd name="connsiteX1" fmla="*/ 510746 w 1746422"/>
              <a:gd name="connsiteY1" fmla="*/ 972064 h 972064"/>
              <a:gd name="connsiteX2" fmla="*/ 510746 w 1746422"/>
              <a:gd name="connsiteY2" fmla="*/ 0 h 972064"/>
              <a:gd name="connsiteX3" fmla="*/ 1746422 w 1746422"/>
              <a:gd name="connsiteY3" fmla="*/ 0 h 972064"/>
              <a:gd name="connsiteX4" fmla="*/ 1746422 w 1746422"/>
              <a:gd name="connsiteY4" fmla="*/ 428367 h 9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422" h="972064">
                <a:moveTo>
                  <a:pt x="0" y="972064"/>
                </a:moveTo>
                <a:lnTo>
                  <a:pt x="510746" y="972064"/>
                </a:lnTo>
                <a:lnTo>
                  <a:pt x="510746" y="0"/>
                </a:lnTo>
                <a:lnTo>
                  <a:pt x="1746422" y="0"/>
                </a:lnTo>
                <a:lnTo>
                  <a:pt x="1746422" y="428367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4753232" y="4736757"/>
            <a:ext cx="659027" cy="0"/>
          </a:xfrm>
          <a:custGeom>
            <a:avLst/>
            <a:gdLst>
              <a:gd name="connsiteX0" fmla="*/ 0 w 659027"/>
              <a:gd name="connsiteY0" fmla="*/ 0 h 0"/>
              <a:gd name="connsiteX1" fmla="*/ 659027 w 6590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027">
                <a:moveTo>
                  <a:pt x="0" y="0"/>
                </a:moveTo>
                <a:lnTo>
                  <a:pt x="659027" y="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IF: 		Instruction Register = Memory[PC]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/>
              <a:t>PC=PC+4</a:t>
            </a:r>
            <a:endParaRPr lang="en-US" dirty="0"/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ID: 		PC = PC[31:28],IR[25:0],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b00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10200" y="4246958"/>
            <a:ext cx="1155700" cy="1118395"/>
            <a:chOff x="6096000" y="1447800"/>
            <a:chExt cx="1155700" cy="1118395"/>
          </a:xfrm>
        </p:grpSpPr>
        <p:sp>
          <p:nvSpPr>
            <p:cNvPr id="7" name="Rectangle 9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218238" y="1447800"/>
              <a:ext cx="1016000" cy="995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8" name="Line 9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6096000" y="1944688"/>
              <a:ext cx="122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10800000" flipV="1">
              <a:off x="6216650" y="1835150"/>
              <a:ext cx="1035050" cy="6064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10" name="Group 99"/>
            <p:cNvGrpSpPr>
              <a:grpSpLocks/>
            </p:cNvGrpSpPr>
            <p:nvPr/>
          </p:nvGrpSpPr>
          <p:grpSpPr bwMode="auto">
            <a:xfrm rot="16200000">
              <a:off x="6664325" y="2179638"/>
              <a:ext cx="122238" cy="650875"/>
              <a:chOff x="2731" y="1068"/>
              <a:chExt cx="77" cy="410"/>
            </a:xfrm>
          </p:grpSpPr>
          <p:sp>
            <p:nvSpPr>
              <p:cNvPr id="11" name="Line 100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1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02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03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37731" y="4207814"/>
            <a:ext cx="1328737" cy="1217612"/>
            <a:chOff x="3687" y="3015"/>
            <a:chExt cx="837" cy="767"/>
          </a:xfrm>
        </p:grpSpPr>
        <p:sp>
          <p:nvSpPr>
            <p:cNvPr id="16" name="Rectangle 3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endParaRPr lang="en-US" b="1" strike="sngStrike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4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057400" y="4289570"/>
            <a:ext cx="568325" cy="995362"/>
            <a:chOff x="1875" y="3066"/>
            <a:chExt cx="358" cy="627"/>
          </a:xfrm>
        </p:grpSpPr>
        <p:sp>
          <p:nvSpPr>
            <p:cNvPr id="22" name="Rectangle 2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" name="Freeform 1024"/>
          <p:cNvSpPr/>
          <p:nvPr/>
        </p:nvSpPr>
        <p:spPr>
          <a:xfrm>
            <a:off x="2627869" y="3781167"/>
            <a:ext cx="1766329" cy="1005289"/>
          </a:xfrm>
          <a:custGeom>
            <a:avLst/>
            <a:gdLst>
              <a:gd name="connsiteX0" fmla="*/ 0 w 1746422"/>
              <a:gd name="connsiteY0" fmla="*/ 972064 h 972064"/>
              <a:gd name="connsiteX1" fmla="*/ 510746 w 1746422"/>
              <a:gd name="connsiteY1" fmla="*/ 972064 h 972064"/>
              <a:gd name="connsiteX2" fmla="*/ 510746 w 1746422"/>
              <a:gd name="connsiteY2" fmla="*/ 0 h 972064"/>
              <a:gd name="connsiteX3" fmla="*/ 1746422 w 1746422"/>
              <a:gd name="connsiteY3" fmla="*/ 0 h 972064"/>
              <a:gd name="connsiteX4" fmla="*/ 1746422 w 1746422"/>
              <a:gd name="connsiteY4" fmla="*/ 428367 h 9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422" h="972064">
                <a:moveTo>
                  <a:pt x="0" y="972064"/>
                </a:moveTo>
                <a:lnTo>
                  <a:pt x="510746" y="972064"/>
                </a:lnTo>
                <a:lnTo>
                  <a:pt x="510746" y="0"/>
                </a:lnTo>
                <a:lnTo>
                  <a:pt x="1746422" y="0"/>
                </a:lnTo>
                <a:lnTo>
                  <a:pt x="1746422" y="428367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4753232" y="4736757"/>
            <a:ext cx="659027" cy="0"/>
          </a:xfrm>
          <a:custGeom>
            <a:avLst/>
            <a:gdLst>
              <a:gd name="connsiteX0" fmla="*/ 0 w 659027"/>
              <a:gd name="connsiteY0" fmla="*/ 0 h 0"/>
              <a:gd name="connsiteX1" fmla="*/ 659027 w 6590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027">
                <a:moveTo>
                  <a:pt x="0" y="0"/>
                </a:moveTo>
                <a:lnTo>
                  <a:pt x="65902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10800000">
            <a:off x="1986756" y="5403244"/>
            <a:ext cx="709613" cy="1330325"/>
            <a:chOff x="3040" y="2253"/>
            <a:chExt cx="447" cy="838"/>
          </a:xfrm>
        </p:grpSpPr>
        <p:sp>
          <p:nvSpPr>
            <p:cNvPr id="26" name="AutoShap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3"/>
          <p:cNvSpPr/>
          <p:nvPr/>
        </p:nvSpPr>
        <p:spPr>
          <a:xfrm>
            <a:off x="2718486" y="4794422"/>
            <a:ext cx="428368" cy="889686"/>
          </a:xfrm>
          <a:custGeom>
            <a:avLst/>
            <a:gdLst>
              <a:gd name="connsiteX0" fmla="*/ 428368 w 428368"/>
              <a:gd name="connsiteY0" fmla="*/ 0 h 889686"/>
              <a:gd name="connsiteX1" fmla="*/ 428368 w 428368"/>
              <a:gd name="connsiteY1" fmla="*/ 889686 h 889686"/>
              <a:gd name="connsiteX2" fmla="*/ 0 w 428368"/>
              <a:gd name="connsiteY2" fmla="*/ 889686 h 88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8" h="889686">
                <a:moveTo>
                  <a:pt x="428368" y="0"/>
                </a:moveTo>
                <a:lnTo>
                  <a:pt x="428368" y="889686"/>
                </a:lnTo>
                <a:lnTo>
                  <a:pt x="0" y="889686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12324" y="4777946"/>
            <a:ext cx="263611" cy="1285103"/>
          </a:xfrm>
          <a:custGeom>
            <a:avLst/>
            <a:gdLst>
              <a:gd name="connsiteX0" fmla="*/ 222422 w 263611"/>
              <a:gd name="connsiteY0" fmla="*/ 1285103 h 1285103"/>
              <a:gd name="connsiteX1" fmla="*/ 0 w 263611"/>
              <a:gd name="connsiteY1" fmla="*/ 1285103 h 1285103"/>
              <a:gd name="connsiteX2" fmla="*/ 0 w 263611"/>
              <a:gd name="connsiteY2" fmla="*/ 0 h 1285103"/>
              <a:gd name="connsiteX3" fmla="*/ 263611 w 263611"/>
              <a:gd name="connsiteY3" fmla="*/ 0 h 1285103"/>
              <a:gd name="connsiteX4" fmla="*/ 263611 w 263611"/>
              <a:gd name="connsiteY4" fmla="*/ 8238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11" h="1285103">
                <a:moveTo>
                  <a:pt x="222422" y="1285103"/>
                </a:moveTo>
                <a:lnTo>
                  <a:pt x="0" y="1285103"/>
                </a:lnTo>
                <a:lnTo>
                  <a:pt x="0" y="0"/>
                </a:lnTo>
                <a:lnTo>
                  <a:pt x="263611" y="0"/>
                </a:lnTo>
                <a:lnTo>
                  <a:pt x="263611" y="8238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81827" y="62695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IF: 		Instruction Register = Memory[PC]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PC=PC+4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ID: 		PC = PC[31:28],IR[25:0],</a:t>
            </a:r>
            <a:r>
              <a:rPr lang="en-US" dirty="0" smtClean="0"/>
              <a:t>b00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10200" y="4246958"/>
            <a:ext cx="1155700" cy="1118395"/>
            <a:chOff x="6096000" y="1447800"/>
            <a:chExt cx="1155700" cy="1118395"/>
          </a:xfrm>
        </p:grpSpPr>
        <p:sp>
          <p:nvSpPr>
            <p:cNvPr id="7" name="Rectangle 9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6218238" y="1447800"/>
              <a:ext cx="1016000" cy="995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8" name="Line 9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6096000" y="1944688"/>
              <a:ext cx="122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0800000" flipV="1">
              <a:off x="6216650" y="1835150"/>
              <a:ext cx="1035050" cy="6064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10" name="Group 99"/>
            <p:cNvGrpSpPr>
              <a:grpSpLocks/>
            </p:cNvGrpSpPr>
            <p:nvPr/>
          </p:nvGrpSpPr>
          <p:grpSpPr bwMode="auto">
            <a:xfrm rot="16200000">
              <a:off x="6664325" y="2179638"/>
              <a:ext cx="122238" cy="650875"/>
              <a:chOff x="2731" y="1068"/>
              <a:chExt cx="77" cy="410"/>
            </a:xfrm>
          </p:grpSpPr>
          <p:sp>
            <p:nvSpPr>
              <p:cNvPr id="11" name="Line 100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1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02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03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37731" y="4207814"/>
            <a:ext cx="1328737" cy="1217612"/>
            <a:chOff x="3687" y="3015"/>
            <a:chExt cx="837" cy="767"/>
          </a:xfrm>
        </p:grpSpPr>
        <p:sp>
          <p:nvSpPr>
            <p:cNvPr id="16" name="Rectangle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endParaRPr lang="en-US" b="1" strike="sngStrike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4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057400" y="4289570"/>
            <a:ext cx="568325" cy="995362"/>
            <a:chOff x="1875" y="3066"/>
            <a:chExt cx="358" cy="627"/>
          </a:xfrm>
        </p:grpSpPr>
        <p:sp>
          <p:nvSpPr>
            <p:cNvPr id="22" name="Rectangle 2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" name="Freeform 1024"/>
          <p:cNvSpPr/>
          <p:nvPr/>
        </p:nvSpPr>
        <p:spPr>
          <a:xfrm>
            <a:off x="2627869" y="4038600"/>
            <a:ext cx="1766329" cy="747856"/>
          </a:xfrm>
          <a:custGeom>
            <a:avLst/>
            <a:gdLst>
              <a:gd name="connsiteX0" fmla="*/ 0 w 1746422"/>
              <a:gd name="connsiteY0" fmla="*/ 972064 h 972064"/>
              <a:gd name="connsiteX1" fmla="*/ 510746 w 1746422"/>
              <a:gd name="connsiteY1" fmla="*/ 972064 h 972064"/>
              <a:gd name="connsiteX2" fmla="*/ 510746 w 1746422"/>
              <a:gd name="connsiteY2" fmla="*/ 0 h 972064"/>
              <a:gd name="connsiteX3" fmla="*/ 1746422 w 1746422"/>
              <a:gd name="connsiteY3" fmla="*/ 0 h 972064"/>
              <a:gd name="connsiteX4" fmla="*/ 1746422 w 1746422"/>
              <a:gd name="connsiteY4" fmla="*/ 428367 h 9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422" h="972064">
                <a:moveTo>
                  <a:pt x="0" y="972064"/>
                </a:moveTo>
                <a:lnTo>
                  <a:pt x="510746" y="972064"/>
                </a:lnTo>
                <a:lnTo>
                  <a:pt x="510746" y="0"/>
                </a:lnTo>
                <a:lnTo>
                  <a:pt x="1746422" y="0"/>
                </a:lnTo>
                <a:lnTo>
                  <a:pt x="1746422" y="428367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4753232" y="4736757"/>
            <a:ext cx="659027" cy="0"/>
          </a:xfrm>
          <a:custGeom>
            <a:avLst/>
            <a:gdLst>
              <a:gd name="connsiteX0" fmla="*/ 0 w 659027"/>
              <a:gd name="connsiteY0" fmla="*/ 0 h 0"/>
              <a:gd name="connsiteX1" fmla="*/ 659027 w 6590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027">
                <a:moveTo>
                  <a:pt x="0" y="0"/>
                </a:moveTo>
                <a:lnTo>
                  <a:pt x="65902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10800000">
            <a:off x="1986756" y="5403244"/>
            <a:ext cx="709613" cy="1330325"/>
            <a:chOff x="3040" y="2253"/>
            <a:chExt cx="447" cy="838"/>
          </a:xfrm>
        </p:grpSpPr>
        <p:sp>
          <p:nvSpPr>
            <p:cNvPr id="26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3"/>
          <p:cNvSpPr/>
          <p:nvPr/>
        </p:nvSpPr>
        <p:spPr>
          <a:xfrm>
            <a:off x="2718486" y="4794422"/>
            <a:ext cx="428368" cy="889686"/>
          </a:xfrm>
          <a:custGeom>
            <a:avLst/>
            <a:gdLst>
              <a:gd name="connsiteX0" fmla="*/ 428368 w 428368"/>
              <a:gd name="connsiteY0" fmla="*/ 0 h 889686"/>
              <a:gd name="connsiteX1" fmla="*/ 428368 w 428368"/>
              <a:gd name="connsiteY1" fmla="*/ 889686 h 889686"/>
              <a:gd name="connsiteX2" fmla="*/ 0 w 428368"/>
              <a:gd name="connsiteY2" fmla="*/ 889686 h 88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8" h="889686">
                <a:moveTo>
                  <a:pt x="428368" y="0"/>
                </a:moveTo>
                <a:lnTo>
                  <a:pt x="428368" y="889686"/>
                </a:lnTo>
                <a:lnTo>
                  <a:pt x="0" y="889686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12324" y="4777946"/>
            <a:ext cx="263611" cy="1285103"/>
          </a:xfrm>
          <a:custGeom>
            <a:avLst/>
            <a:gdLst>
              <a:gd name="connsiteX0" fmla="*/ 222422 w 263611"/>
              <a:gd name="connsiteY0" fmla="*/ 1285103 h 1285103"/>
              <a:gd name="connsiteX1" fmla="*/ 0 w 263611"/>
              <a:gd name="connsiteY1" fmla="*/ 1285103 h 1285103"/>
              <a:gd name="connsiteX2" fmla="*/ 0 w 263611"/>
              <a:gd name="connsiteY2" fmla="*/ 0 h 1285103"/>
              <a:gd name="connsiteX3" fmla="*/ 263611 w 263611"/>
              <a:gd name="connsiteY3" fmla="*/ 0 h 1285103"/>
              <a:gd name="connsiteX4" fmla="*/ 263611 w 263611"/>
              <a:gd name="connsiteY4" fmla="*/ 8238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11" h="1285103">
                <a:moveTo>
                  <a:pt x="222422" y="1285103"/>
                </a:moveTo>
                <a:lnTo>
                  <a:pt x="0" y="1285103"/>
                </a:lnTo>
                <a:lnTo>
                  <a:pt x="0" y="0"/>
                </a:lnTo>
                <a:lnTo>
                  <a:pt x="263611" y="0"/>
                </a:lnTo>
                <a:lnTo>
                  <a:pt x="263611" y="8238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1827" y="62695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1955006" y="3337719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669059" y="3657601"/>
            <a:ext cx="3006811" cy="584886"/>
          </a:xfrm>
          <a:custGeom>
            <a:avLst/>
            <a:gdLst>
              <a:gd name="connsiteX0" fmla="*/ 3006811 w 3006811"/>
              <a:gd name="connsiteY0" fmla="*/ 518983 h 518983"/>
              <a:gd name="connsiteX1" fmla="*/ 3006811 w 3006811"/>
              <a:gd name="connsiteY1" fmla="*/ 0 h 518983"/>
              <a:gd name="connsiteX2" fmla="*/ 0 w 3006811"/>
              <a:gd name="connsiteY2" fmla="*/ 0 h 51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6811" h="518983">
                <a:moveTo>
                  <a:pt x="3006811" y="518983"/>
                </a:moveTo>
                <a:lnTo>
                  <a:pt x="3006811" y="0"/>
                </a:ln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2669059" y="3829050"/>
            <a:ext cx="478951" cy="208778"/>
          </a:xfrm>
          <a:custGeom>
            <a:avLst/>
            <a:gdLst>
              <a:gd name="connsiteX0" fmla="*/ 444843 w 444843"/>
              <a:gd name="connsiteY0" fmla="*/ 164757 h 164757"/>
              <a:gd name="connsiteX1" fmla="*/ 444843 w 444843"/>
              <a:gd name="connsiteY1" fmla="*/ 0 h 164757"/>
              <a:gd name="connsiteX2" fmla="*/ 0 w 444843"/>
              <a:gd name="connsiteY2" fmla="*/ 0 h 164757"/>
              <a:gd name="connsiteX0" fmla="*/ 444843 w 444843"/>
              <a:gd name="connsiteY0" fmla="*/ 113140 h 113140"/>
              <a:gd name="connsiteX1" fmla="*/ 444843 w 444843"/>
              <a:gd name="connsiteY1" fmla="*/ 0 h 113140"/>
              <a:gd name="connsiteX2" fmla="*/ 0 w 444843"/>
              <a:gd name="connsiteY2" fmla="*/ 0 h 11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843" h="113140">
                <a:moveTo>
                  <a:pt x="444843" y="113140"/>
                </a:moveTo>
                <a:lnTo>
                  <a:pt x="444843" y="0"/>
                </a:ln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1474573" y="3830595"/>
            <a:ext cx="362465" cy="963827"/>
          </a:xfrm>
          <a:custGeom>
            <a:avLst/>
            <a:gdLst>
              <a:gd name="connsiteX0" fmla="*/ 172995 w 362465"/>
              <a:gd name="connsiteY0" fmla="*/ 0 h 963827"/>
              <a:gd name="connsiteX1" fmla="*/ 0 w 362465"/>
              <a:gd name="connsiteY1" fmla="*/ 0 h 963827"/>
              <a:gd name="connsiteX2" fmla="*/ 0 w 362465"/>
              <a:gd name="connsiteY2" fmla="*/ 963827 h 963827"/>
              <a:gd name="connsiteX3" fmla="*/ 362465 w 362465"/>
              <a:gd name="connsiteY3" fmla="*/ 963827 h 96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465" h="963827">
                <a:moveTo>
                  <a:pt x="172995" y="0"/>
                </a:moveTo>
                <a:lnTo>
                  <a:pt x="0" y="0"/>
                </a:lnTo>
                <a:lnTo>
                  <a:pt x="0" y="963827"/>
                </a:lnTo>
                <a:lnTo>
                  <a:pt x="362465" y="963827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686050" y="3969544"/>
            <a:ext cx="157163" cy="0"/>
          </a:xfrm>
          <a:custGeom>
            <a:avLst/>
            <a:gdLst>
              <a:gd name="connsiteX0" fmla="*/ 157163 w 157163"/>
              <a:gd name="connsiteY0" fmla="*/ 0 h 0"/>
              <a:gd name="connsiteX1" fmla="*/ 0 w 1571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163">
                <a:moveTo>
                  <a:pt x="157163" y="0"/>
                </a:move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762252" y="3830595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b00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90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Muxes</a:t>
            </a:r>
            <a:r>
              <a:rPr lang="en-US" dirty="0" smtClean="0"/>
              <a:t> for conflicting inputs</a:t>
            </a:r>
          </a:p>
          <a:p>
            <a:r>
              <a:rPr lang="en-US" dirty="0" smtClean="0"/>
              <a:t>Enables for conflicting outputs</a:t>
            </a:r>
          </a:p>
          <a:p>
            <a:pPr lvl="1"/>
            <a:r>
              <a:rPr lang="en-US" dirty="0" smtClean="0"/>
              <a:t>Or put them on every register and remove later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10200" y="4246958"/>
            <a:ext cx="1155700" cy="1118395"/>
            <a:chOff x="6096000" y="1447800"/>
            <a:chExt cx="1155700" cy="1118395"/>
          </a:xfrm>
        </p:grpSpPr>
        <p:sp>
          <p:nvSpPr>
            <p:cNvPr id="7" name="Rectangle 9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6218238" y="1447800"/>
              <a:ext cx="1016000" cy="995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8" name="Line 9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6096000" y="1944688"/>
              <a:ext cx="122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 rot="10800000" flipV="1">
              <a:off x="6216650" y="1835150"/>
              <a:ext cx="1035050" cy="6064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10" name="Group 99"/>
            <p:cNvGrpSpPr>
              <a:grpSpLocks/>
            </p:cNvGrpSpPr>
            <p:nvPr/>
          </p:nvGrpSpPr>
          <p:grpSpPr bwMode="auto">
            <a:xfrm rot="16200000">
              <a:off x="6664325" y="2179638"/>
              <a:ext cx="122238" cy="650875"/>
              <a:chOff x="2731" y="1068"/>
              <a:chExt cx="77" cy="410"/>
            </a:xfrm>
          </p:grpSpPr>
          <p:sp>
            <p:nvSpPr>
              <p:cNvPr id="11" name="Line 10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1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02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03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37731" y="4207814"/>
            <a:ext cx="1328737" cy="1217612"/>
            <a:chOff x="3687" y="3015"/>
            <a:chExt cx="837" cy="767"/>
          </a:xfrm>
        </p:grpSpPr>
        <p:sp>
          <p:nvSpPr>
            <p:cNvPr id="16" name="Rectangle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endParaRPr lang="en-US" b="1" strike="sngStrike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40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057400" y="4289570"/>
            <a:ext cx="568325" cy="995362"/>
            <a:chOff x="1875" y="3066"/>
            <a:chExt cx="358" cy="627"/>
          </a:xfrm>
        </p:grpSpPr>
        <p:sp>
          <p:nvSpPr>
            <p:cNvPr id="22" name="Rectangle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" name="Freeform 1024"/>
          <p:cNvSpPr/>
          <p:nvPr/>
        </p:nvSpPr>
        <p:spPr>
          <a:xfrm>
            <a:off x="2627869" y="4038600"/>
            <a:ext cx="1766329" cy="747856"/>
          </a:xfrm>
          <a:custGeom>
            <a:avLst/>
            <a:gdLst>
              <a:gd name="connsiteX0" fmla="*/ 0 w 1746422"/>
              <a:gd name="connsiteY0" fmla="*/ 972064 h 972064"/>
              <a:gd name="connsiteX1" fmla="*/ 510746 w 1746422"/>
              <a:gd name="connsiteY1" fmla="*/ 972064 h 972064"/>
              <a:gd name="connsiteX2" fmla="*/ 510746 w 1746422"/>
              <a:gd name="connsiteY2" fmla="*/ 0 h 972064"/>
              <a:gd name="connsiteX3" fmla="*/ 1746422 w 1746422"/>
              <a:gd name="connsiteY3" fmla="*/ 0 h 972064"/>
              <a:gd name="connsiteX4" fmla="*/ 1746422 w 1746422"/>
              <a:gd name="connsiteY4" fmla="*/ 428367 h 9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422" h="972064">
                <a:moveTo>
                  <a:pt x="0" y="972064"/>
                </a:moveTo>
                <a:lnTo>
                  <a:pt x="510746" y="972064"/>
                </a:lnTo>
                <a:lnTo>
                  <a:pt x="510746" y="0"/>
                </a:lnTo>
                <a:lnTo>
                  <a:pt x="1746422" y="0"/>
                </a:lnTo>
                <a:lnTo>
                  <a:pt x="1746422" y="428367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 flipV="1">
            <a:off x="4766468" y="4698656"/>
            <a:ext cx="760091" cy="45719"/>
          </a:xfrm>
          <a:custGeom>
            <a:avLst/>
            <a:gdLst>
              <a:gd name="connsiteX0" fmla="*/ 0 w 659027"/>
              <a:gd name="connsiteY0" fmla="*/ 0 h 0"/>
              <a:gd name="connsiteX1" fmla="*/ 659027 w 6590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027">
                <a:moveTo>
                  <a:pt x="0" y="0"/>
                </a:moveTo>
                <a:lnTo>
                  <a:pt x="65902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10800000">
            <a:off x="1986756" y="5403244"/>
            <a:ext cx="709613" cy="1330325"/>
            <a:chOff x="3040" y="2253"/>
            <a:chExt cx="447" cy="838"/>
          </a:xfrm>
        </p:grpSpPr>
        <p:sp>
          <p:nvSpPr>
            <p:cNvPr id="26" name="AutoShape 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3"/>
          <p:cNvSpPr/>
          <p:nvPr/>
        </p:nvSpPr>
        <p:spPr>
          <a:xfrm>
            <a:off x="2718486" y="4794422"/>
            <a:ext cx="428368" cy="889686"/>
          </a:xfrm>
          <a:custGeom>
            <a:avLst/>
            <a:gdLst>
              <a:gd name="connsiteX0" fmla="*/ 428368 w 428368"/>
              <a:gd name="connsiteY0" fmla="*/ 0 h 889686"/>
              <a:gd name="connsiteX1" fmla="*/ 428368 w 428368"/>
              <a:gd name="connsiteY1" fmla="*/ 889686 h 889686"/>
              <a:gd name="connsiteX2" fmla="*/ 0 w 428368"/>
              <a:gd name="connsiteY2" fmla="*/ 889686 h 88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8" h="889686">
                <a:moveTo>
                  <a:pt x="428368" y="0"/>
                </a:moveTo>
                <a:lnTo>
                  <a:pt x="428368" y="889686"/>
                </a:lnTo>
                <a:lnTo>
                  <a:pt x="0" y="889686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1827" y="62695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1955006" y="3337719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669059" y="3657601"/>
            <a:ext cx="3006811" cy="584886"/>
          </a:xfrm>
          <a:custGeom>
            <a:avLst/>
            <a:gdLst>
              <a:gd name="connsiteX0" fmla="*/ 3006811 w 3006811"/>
              <a:gd name="connsiteY0" fmla="*/ 518983 h 518983"/>
              <a:gd name="connsiteX1" fmla="*/ 3006811 w 3006811"/>
              <a:gd name="connsiteY1" fmla="*/ 0 h 518983"/>
              <a:gd name="connsiteX2" fmla="*/ 0 w 3006811"/>
              <a:gd name="connsiteY2" fmla="*/ 0 h 51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6811" h="518983">
                <a:moveTo>
                  <a:pt x="3006811" y="518983"/>
                </a:moveTo>
                <a:lnTo>
                  <a:pt x="3006811" y="0"/>
                </a:ln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2669059" y="3829050"/>
            <a:ext cx="478951" cy="208778"/>
          </a:xfrm>
          <a:custGeom>
            <a:avLst/>
            <a:gdLst>
              <a:gd name="connsiteX0" fmla="*/ 444843 w 444843"/>
              <a:gd name="connsiteY0" fmla="*/ 164757 h 164757"/>
              <a:gd name="connsiteX1" fmla="*/ 444843 w 444843"/>
              <a:gd name="connsiteY1" fmla="*/ 0 h 164757"/>
              <a:gd name="connsiteX2" fmla="*/ 0 w 444843"/>
              <a:gd name="connsiteY2" fmla="*/ 0 h 164757"/>
              <a:gd name="connsiteX0" fmla="*/ 444843 w 444843"/>
              <a:gd name="connsiteY0" fmla="*/ 113140 h 113140"/>
              <a:gd name="connsiteX1" fmla="*/ 444843 w 444843"/>
              <a:gd name="connsiteY1" fmla="*/ 0 h 113140"/>
              <a:gd name="connsiteX2" fmla="*/ 0 w 444843"/>
              <a:gd name="connsiteY2" fmla="*/ 0 h 11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843" h="113140">
                <a:moveTo>
                  <a:pt x="444843" y="113140"/>
                </a:moveTo>
                <a:lnTo>
                  <a:pt x="444843" y="0"/>
                </a:ln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2686050" y="3969544"/>
            <a:ext cx="157163" cy="0"/>
          </a:xfrm>
          <a:custGeom>
            <a:avLst/>
            <a:gdLst>
              <a:gd name="connsiteX0" fmla="*/ 157163 w 157163"/>
              <a:gd name="connsiteY0" fmla="*/ 0 h 0"/>
              <a:gd name="connsiteX1" fmla="*/ 0 w 1571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163">
                <a:moveTo>
                  <a:pt x="157163" y="0"/>
                </a:move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762252" y="3830595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b00</a:t>
            </a:r>
            <a:endParaRPr lang="en-US" sz="1200" dirty="0"/>
          </a:p>
        </p:txBody>
      </p:sp>
      <p:cxnSp>
        <p:nvCxnSpPr>
          <p:cNvPr id="50" name="AutoShape 63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927224" y="4785438"/>
            <a:ext cx="125413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" name="Line 7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05000" y="4634308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432560" y="3840480"/>
            <a:ext cx="449580" cy="883920"/>
          </a:xfrm>
          <a:custGeom>
            <a:avLst/>
            <a:gdLst>
              <a:gd name="connsiteX0" fmla="*/ 213360 w 449580"/>
              <a:gd name="connsiteY0" fmla="*/ 0 h 883920"/>
              <a:gd name="connsiteX1" fmla="*/ 0 w 449580"/>
              <a:gd name="connsiteY1" fmla="*/ 0 h 883920"/>
              <a:gd name="connsiteX2" fmla="*/ 0 w 449580"/>
              <a:gd name="connsiteY2" fmla="*/ 883920 h 883920"/>
              <a:gd name="connsiteX3" fmla="*/ 449580 w 449580"/>
              <a:gd name="connsiteY3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" h="883920">
                <a:moveTo>
                  <a:pt x="213360" y="0"/>
                </a:moveTo>
                <a:lnTo>
                  <a:pt x="0" y="0"/>
                </a:lnTo>
                <a:lnTo>
                  <a:pt x="0" y="883920"/>
                </a:lnTo>
                <a:lnTo>
                  <a:pt x="449580" y="88392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630680" y="4960620"/>
            <a:ext cx="403860" cy="1097280"/>
          </a:xfrm>
          <a:custGeom>
            <a:avLst/>
            <a:gdLst>
              <a:gd name="connsiteX0" fmla="*/ 403860 w 403860"/>
              <a:gd name="connsiteY0" fmla="*/ 1097280 h 1097280"/>
              <a:gd name="connsiteX1" fmla="*/ 0 w 403860"/>
              <a:gd name="connsiteY1" fmla="*/ 1097280 h 1097280"/>
              <a:gd name="connsiteX2" fmla="*/ 0 w 403860"/>
              <a:gd name="connsiteY2" fmla="*/ 0 h 1097280"/>
              <a:gd name="connsiteX3" fmla="*/ 220980 w 403860"/>
              <a:gd name="connsiteY3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097280">
                <a:moveTo>
                  <a:pt x="403860" y="1097280"/>
                </a:moveTo>
                <a:lnTo>
                  <a:pt x="0" y="1097280"/>
                </a:lnTo>
                <a:lnTo>
                  <a:pt x="0" y="0"/>
                </a:lnTo>
                <a:lnTo>
                  <a:pt x="22098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6200000">
            <a:off x="1584989" y="5204431"/>
            <a:ext cx="5972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</a:rPr>
              <a:t>PCSrc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50031" y="424908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</a:rPr>
              <a:t>PCEn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72669" y="4268839"/>
            <a:ext cx="518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</a:rPr>
              <a:t>IREn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043239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IF: </a:t>
            </a:r>
            <a:r>
              <a:rPr lang="en-US" sz="2000" dirty="0" smtClean="0">
                <a:solidFill>
                  <a:prstClr val="black"/>
                </a:solidFill>
              </a:rPr>
              <a:t>Instruction </a:t>
            </a:r>
            <a:r>
              <a:rPr lang="en-US" sz="2000" dirty="0">
                <a:solidFill>
                  <a:prstClr val="black"/>
                </a:solidFill>
              </a:rPr>
              <a:t>Register = Memory[PC]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      PC=PC+4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ID: </a:t>
            </a:r>
            <a:r>
              <a:rPr lang="en-US" sz="2000" dirty="0" smtClean="0">
                <a:solidFill>
                  <a:prstClr val="black"/>
                </a:solidFill>
              </a:rPr>
              <a:t>PC </a:t>
            </a:r>
            <a:r>
              <a:rPr lang="en-US" sz="2000" dirty="0">
                <a:solidFill>
                  <a:prstClr val="black"/>
                </a:solidFill>
              </a:rPr>
              <a:t>= PC[31:28],IR[25:0],b00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097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238842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IF: </a:t>
            </a:r>
            <a:r>
              <a:rPr lang="en-US" sz="2000" b="1" dirty="0" smtClean="0">
                <a:solidFill>
                  <a:prstClr val="black"/>
                </a:solidFill>
              </a:rPr>
              <a:t>Instruction </a:t>
            </a:r>
            <a:r>
              <a:rPr lang="en-US" sz="2000" b="1" dirty="0">
                <a:solidFill>
                  <a:prstClr val="black"/>
                </a:solidFill>
              </a:rPr>
              <a:t>Register = Memory[PC]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      PC=PC+4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ID: </a:t>
            </a:r>
            <a:r>
              <a:rPr lang="en-US" sz="2000" dirty="0" smtClean="0">
                <a:solidFill>
                  <a:prstClr val="black"/>
                </a:solidFill>
              </a:rPr>
              <a:t>PC </a:t>
            </a:r>
            <a:r>
              <a:rPr lang="en-US" sz="2000" dirty="0">
                <a:solidFill>
                  <a:prstClr val="black"/>
                </a:solidFill>
              </a:rPr>
              <a:t>= PC[31:28],IR[25:0],b00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2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1239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ALU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IF: </a:t>
            </a:r>
            <a:r>
              <a:rPr lang="en-US" sz="2000" dirty="0" smtClean="0">
                <a:solidFill>
                  <a:prstClr val="black"/>
                </a:solidFill>
              </a:rPr>
              <a:t>Instruction </a:t>
            </a:r>
            <a:r>
              <a:rPr lang="en-US" sz="2000" dirty="0">
                <a:solidFill>
                  <a:prstClr val="black"/>
                </a:solidFill>
              </a:rPr>
              <a:t>Register = Memory[PC]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      </a:t>
            </a:r>
            <a:r>
              <a:rPr lang="en-US" sz="2000" b="1" dirty="0" smtClean="0">
                <a:solidFill>
                  <a:prstClr val="black"/>
                </a:solidFill>
              </a:rPr>
              <a:t>PC=PC+4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ID: </a:t>
            </a:r>
            <a:r>
              <a:rPr lang="en-US" sz="2000" dirty="0" smtClean="0">
                <a:solidFill>
                  <a:prstClr val="black"/>
                </a:solidFill>
              </a:rPr>
              <a:t>PC </a:t>
            </a:r>
            <a:r>
              <a:rPr lang="en-US" sz="2000" dirty="0">
                <a:solidFill>
                  <a:prstClr val="black"/>
                </a:solidFill>
              </a:rPr>
              <a:t>= PC[31:28],IR[25:0],b00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8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MicroOps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 err="1" smtClean="0"/>
              <a:t>Multicycle</a:t>
            </a:r>
            <a:r>
              <a:rPr lang="en-US" dirty="0" smtClean="0"/>
              <a:t> Board work so far</a:t>
            </a:r>
          </a:p>
          <a:p>
            <a:endParaRPr lang="en-US" dirty="0" smtClean="0"/>
          </a:p>
          <a:p>
            <a:r>
              <a:rPr lang="en-US" dirty="0" smtClean="0"/>
              <a:t>Generate FSM controllers</a:t>
            </a:r>
          </a:p>
          <a:p>
            <a:endParaRPr lang="en-US" dirty="0"/>
          </a:p>
          <a:p>
            <a:r>
              <a:rPr lang="en-US" dirty="0" smtClean="0"/>
              <a:t>Complete </a:t>
            </a:r>
            <a:r>
              <a:rPr lang="en-US" dirty="0" err="1" smtClean="0"/>
              <a:t>Multicycle</a:t>
            </a:r>
            <a:r>
              <a:rPr lang="en-US" dirty="0" smtClean="0"/>
              <a:t> Rev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4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634445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Concat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IF: </a:t>
            </a:r>
            <a:r>
              <a:rPr lang="en-US" sz="2000" dirty="0" smtClean="0">
                <a:solidFill>
                  <a:prstClr val="black"/>
                </a:solidFill>
              </a:rPr>
              <a:t>Instruction </a:t>
            </a:r>
            <a:r>
              <a:rPr lang="en-US" sz="2000" dirty="0">
                <a:solidFill>
                  <a:prstClr val="black"/>
                </a:solidFill>
              </a:rPr>
              <a:t>Register = Memory[PC]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      PC=PC+4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ID: </a:t>
            </a:r>
            <a:r>
              <a:rPr lang="en-US" sz="2000" b="1" dirty="0" smtClean="0">
                <a:solidFill>
                  <a:prstClr val="black"/>
                </a:solidFill>
              </a:rPr>
              <a:t>PC </a:t>
            </a:r>
            <a:r>
              <a:rPr lang="en-US" sz="2000" b="1" dirty="0">
                <a:solidFill>
                  <a:prstClr val="black"/>
                </a:solidFill>
              </a:rPr>
              <a:t>= PC[31:28],IR[25:0],b00</a:t>
            </a:r>
            <a:endParaRPr lang="en-US" sz="2000" b="1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73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721022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0? X?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IF: </a:t>
            </a:r>
            <a:r>
              <a:rPr lang="en-US" sz="2000" dirty="0" smtClean="0">
                <a:solidFill>
                  <a:prstClr val="black"/>
                </a:solidFill>
              </a:rPr>
              <a:t>Instruction </a:t>
            </a:r>
            <a:r>
              <a:rPr lang="en-US" sz="2000" dirty="0">
                <a:solidFill>
                  <a:prstClr val="black"/>
                </a:solidFill>
              </a:rPr>
              <a:t>Register = Memory[PC]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      PC=PC+4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ID: </a:t>
            </a:r>
            <a:r>
              <a:rPr lang="en-US" sz="2000" dirty="0" smtClean="0">
                <a:solidFill>
                  <a:prstClr val="black"/>
                </a:solidFill>
              </a:rPr>
              <a:t>PC </a:t>
            </a:r>
            <a:r>
              <a:rPr lang="en-US" sz="2000" dirty="0">
                <a:solidFill>
                  <a:prstClr val="black"/>
                </a:solidFill>
              </a:rPr>
              <a:t>= PC[31:28],IR[25:0],b00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804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731291"/>
              </p:ext>
            </p:extLst>
          </p:nvPr>
        </p:nvGraphicFramePr>
        <p:xfrm>
          <a:off x="78481" y="1447800"/>
          <a:ext cx="434340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04850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PCEn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0? X?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/>
              <a:t>PC Enable is Always High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Remove it!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Only valid for an “Only Jumps” Processor</a:t>
            </a:r>
            <a:endParaRPr lang="en-US" sz="20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50031" y="4249089"/>
              <a:ext cx="5597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strike="sngStrike" dirty="0" err="1" smtClean="0">
                  <a:solidFill>
                    <a:srgbClr val="0070C0"/>
                  </a:solidFill>
                </a:rPr>
                <a:t>PCEn</a:t>
              </a:r>
              <a:endParaRPr lang="en-US" b="1" strike="sngStrike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455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Diagram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614371"/>
              </p:ext>
            </p:extLst>
          </p:nvPr>
        </p:nvGraphicFramePr>
        <p:xfrm>
          <a:off x="78481" y="1447800"/>
          <a:ext cx="363855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0" y="1524000"/>
            <a:ext cx="441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/>
              <a:t>PC Enable is Always High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Remove it!</a:t>
            </a:r>
          </a:p>
          <a:p>
            <a:pPr lvl="0">
              <a:spcBef>
                <a:spcPct val="20000"/>
              </a:spcBef>
            </a:pPr>
            <a:r>
              <a:rPr lang="en-US" sz="2000" dirty="0" smtClean="0"/>
              <a:t>Only valid for an “Only Jumps” Processor</a:t>
            </a:r>
            <a:endParaRPr lang="en-US" sz="20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953002" y="3352800"/>
            <a:ext cx="5133340" cy="3101369"/>
            <a:chOff x="1432560" y="3632200"/>
            <a:chExt cx="5133340" cy="3101369"/>
          </a:xfrm>
        </p:grpSpPr>
        <p:grpSp>
          <p:nvGrpSpPr>
            <p:cNvPr id="106" name="Group 105"/>
            <p:cNvGrpSpPr/>
            <p:nvPr/>
          </p:nvGrpSpPr>
          <p:grpSpPr>
            <a:xfrm>
              <a:off x="5410200" y="4246958"/>
              <a:ext cx="1155700" cy="1118395"/>
              <a:chOff x="6096000" y="1447800"/>
              <a:chExt cx="1155700" cy="1118395"/>
            </a:xfrm>
          </p:grpSpPr>
          <p:sp>
            <p:nvSpPr>
              <p:cNvPr id="142" name="Rectangle 9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 flipV="1">
                <a:off x="6218238" y="1447800"/>
                <a:ext cx="1016000" cy="995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IR</a:t>
                </a: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  <a:p>
                <a:pPr algn="ctr" eaLnBrk="0" hangingPunct="0"/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143" name="Line 9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V="1">
                <a:off x="6096000" y="1944688"/>
                <a:ext cx="1222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Text Box 98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10800000" flipV="1">
                <a:off x="6216650" y="1835150"/>
                <a:ext cx="1035050" cy="6064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eaVert"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Times New Roman" charset="0"/>
                  </a:rPr>
                  <a:t>Rs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Rt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Rd</a:t>
                </a:r>
              </a:p>
              <a:p>
                <a:pPr algn="r" eaLnBrk="0" hangingPunct="0"/>
                <a:r>
                  <a:rPr lang="en-US" sz="1400">
                    <a:latin typeface="Times New Roman" charset="0"/>
                  </a:rPr>
                  <a:t>Imm16</a:t>
                </a:r>
              </a:p>
            </p:txBody>
          </p:sp>
          <p:grpSp>
            <p:nvGrpSpPr>
              <p:cNvPr id="145" name="Group 99"/>
              <p:cNvGrpSpPr>
                <a:grpSpLocks/>
              </p:cNvGrpSpPr>
              <p:nvPr/>
            </p:nvGrpSpPr>
            <p:grpSpPr bwMode="auto">
              <a:xfrm rot="16200000">
                <a:off x="6664325" y="2179638"/>
                <a:ext cx="122238" cy="650875"/>
                <a:chOff x="2731" y="1068"/>
                <a:chExt cx="77" cy="410"/>
              </a:xfrm>
            </p:grpSpPr>
            <p:sp>
              <p:nvSpPr>
                <p:cNvPr id="146" name="Line 100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2731" y="147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101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2731" y="1068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102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2731" y="1342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103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2731" y="1205"/>
                  <a:ext cx="7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Group 3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3437731" y="4207814"/>
              <a:ext cx="1328737" cy="1217612"/>
              <a:chOff x="3687" y="3015"/>
              <a:chExt cx="837" cy="767"/>
            </a:xfrm>
          </p:grpSpPr>
          <p:sp>
            <p:nvSpPr>
              <p:cNvPr id="137" name="Rectangle 3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738" y="3066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err="1">
                    <a:latin typeface="Times New Roman" charset="0"/>
                  </a:rPr>
                  <a:t>WrEn</a:t>
                </a:r>
                <a:r>
                  <a:rPr lang="en-US" dirty="0">
                    <a:latin typeface="Times New Roman" charset="0"/>
                  </a:rPr>
                  <a:t>  </a:t>
                </a:r>
                <a:r>
                  <a:rPr lang="en-US" dirty="0" err="1">
                    <a:latin typeface="Times New Roman" charset="0"/>
                  </a:rPr>
                  <a:t>Addr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Din     </a:t>
                </a:r>
                <a:r>
                  <a:rPr lang="en-US" dirty="0" err="1">
                    <a:latin typeface="Times New Roman" charset="0"/>
                  </a:rPr>
                  <a:t>Dout</a:t>
                </a:r>
                <a:endParaRPr lang="en-US" dirty="0">
                  <a:latin typeface="Times New Roman" charset="0"/>
                </a:endParaRPr>
              </a:p>
              <a:p>
                <a:pPr algn="ctr" eaLnBrk="0" hangingPunct="0"/>
                <a:endParaRPr lang="en-US" b="1" strike="sngStrike" dirty="0">
                  <a:latin typeface="Times New Roman" charset="0"/>
                </a:endParaRP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38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73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906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87" y="335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rot="-5400000">
                <a:off x="4264" y="304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2057400" y="4289570"/>
              <a:ext cx="568325" cy="995362"/>
              <a:chOff x="1875" y="3066"/>
              <a:chExt cx="358" cy="627"/>
            </a:xfrm>
          </p:grpSpPr>
          <p:sp>
            <p:nvSpPr>
              <p:cNvPr id="134" name="Rectangle 13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26" y="3066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35" name="Line 3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75" y="337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182" y="3380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2627869" y="4038600"/>
              <a:ext cx="1766329" cy="747856"/>
            </a:xfrm>
            <a:custGeom>
              <a:avLst/>
              <a:gdLst>
                <a:gd name="connsiteX0" fmla="*/ 0 w 1746422"/>
                <a:gd name="connsiteY0" fmla="*/ 972064 h 972064"/>
                <a:gd name="connsiteX1" fmla="*/ 510746 w 1746422"/>
                <a:gd name="connsiteY1" fmla="*/ 972064 h 972064"/>
                <a:gd name="connsiteX2" fmla="*/ 510746 w 1746422"/>
                <a:gd name="connsiteY2" fmla="*/ 0 h 972064"/>
                <a:gd name="connsiteX3" fmla="*/ 1746422 w 1746422"/>
                <a:gd name="connsiteY3" fmla="*/ 0 h 972064"/>
                <a:gd name="connsiteX4" fmla="*/ 1746422 w 1746422"/>
                <a:gd name="connsiteY4" fmla="*/ 428367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422" h="972064">
                  <a:moveTo>
                    <a:pt x="0" y="972064"/>
                  </a:moveTo>
                  <a:lnTo>
                    <a:pt x="510746" y="972064"/>
                  </a:lnTo>
                  <a:lnTo>
                    <a:pt x="510746" y="0"/>
                  </a:lnTo>
                  <a:lnTo>
                    <a:pt x="1746422" y="0"/>
                  </a:lnTo>
                  <a:lnTo>
                    <a:pt x="1746422" y="428367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4766468" y="4698656"/>
              <a:ext cx="760091" cy="45719"/>
            </a:xfrm>
            <a:custGeom>
              <a:avLst/>
              <a:gdLst>
                <a:gd name="connsiteX0" fmla="*/ 0 w 659027"/>
                <a:gd name="connsiteY0" fmla="*/ 0 h 0"/>
                <a:gd name="connsiteX1" fmla="*/ 659027 w 65902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027">
                  <a:moveTo>
                    <a:pt x="0" y="0"/>
                  </a:moveTo>
                  <a:lnTo>
                    <a:pt x="659027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 rot="10800000">
              <a:off x="1986756" y="5403244"/>
              <a:ext cx="709613" cy="1330325"/>
              <a:chOff x="3040" y="2253"/>
              <a:chExt cx="447" cy="838"/>
            </a:xfrm>
          </p:grpSpPr>
          <p:sp>
            <p:nvSpPr>
              <p:cNvPr id="126" name="AutoShape 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-5400000">
                <a:off x="2829" y="251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091" y="260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091" y="267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091" y="260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403" y="267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9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040" y="242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0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040" y="291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1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4" y="2547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2718486" y="4794422"/>
              <a:ext cx="428368" cy="889686"/>
            </a:xfrm>
            <a:custGeom>
              <a:avLst/>
              <a:gdLst>
                <a:gd name="connsiteX0" fmla="*/ 428368 w 428368"/>
                <a:gd name="connsiteY0" fmla="*/ 0 h 889686"/>
                <a:gd name="connsiteX1" fmla="*/ 428368 w 428368"/>
                <a:gd name="connsiteY1" fmla="*/ 889686 h 889686"/>
                <a:gd name="connsiteX2" fmla="*/ 0 w 428368"/>
                <a:gd name="connsiteY2" fmla="*/ 889686 h 88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889686">
                  <a:moveTo>
                    <a:pt x="428368" y="0"/>
                  </a:moveTo>
                  <a:lnTo>
                    <a:pt x="428368" y="889686"/>
                  </a:lnTo>
                  <a:lnTo>
                    <a:pt x="0" y="889686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81827" y="626950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1955006" y="3337719"/>
              <a:ext cx="406400" cy="995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 smtClean="0">
                  <a:latin typeface="Times New Roman" charset="0"/>
                </a:rPr>
                <a:t>Concat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69059" y="3657601"/>
              <a:ext cx="3006811" cy="584886"/>
            </a:xfrm>
            <a:custGeom>
              <a:avLst/>
              <a:gdLst>
                <a:gd name="connsiteX0" fmla="*/ 3006811 w 3006811"/>
                <a:gd name="connsiteY0" fmla="*/ 518983 h 518983"/>
                <a:gd name="connsiteX1" fmla="*/ 3006811 w 3006811"/>
                <a:gd name="connsiteY1" fmla="*/ 0 h 518983"/>
                <a:gd name="connsiteX2" fmla="*/ 0 w 3006811"/>
                <a:gd name="connsiteY2" fmla="*/ 0 h 5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6811" h="518983">
                  <a:moveTo>
                    <a:pt x="3006811" y="518983"/>
                  </a:moveTo>
                  <a:lnTo>
                    <a:pt x="3006811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69059" y="3829050"/>
              <a:ext cx="478951" cy="208778"/>
            </a:xfrm>
            <a:custGeom>
              <a:avLst/>
              <a:gdLst>
                <a:gd name="connsiteX0" fmla="*/ 444843 w 444843"/>
                <a:gd name="connsiteY0" fmla="*/ 164757 h 164757"/>
                <a:gd name="connsiteX1" fmla="*/ 444843 w 444843"/>
                <a:gd name="connsiteY1" fmla="*/ 0 h 164757"/>
                <a:gd name="connsiteX2" fmla="*/ 0 w 444843"/>
                <a:gd name="connsiteY2" fmla="*/ 0 h 164757"/>
                <a:gd name="connsiteX0" fmla="*/ 444843 w 444843"/>
                <a:gd name="connsiteY0" fmla="*/ 113140 h 113140"/>
                <a:gd name="connsiteX1" fmla="*/ 444843 w 444843"/>
                <a:gd name="connsiteY1" fmla="*/ 0 h 113140"/>
                <a:gd name="connsiteX2" fmla="*/ 0 w 444843"/>
                <a:gd name="connsiteY2" fmla="*/ 0 h 11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843" h="113140">
                  <a:moveTo>
                    <a:pt x="444843" y="113140"/>
                  </a:moveTo>
                  <a:lnTo>
                    <a:pt x="444843" y="0"/>
                  </a:ln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86050" y="3969544"/>
              <a:ext cx="157163" cy="0"/>
            </a:xfrm>
            <a:custGeom>
              <a:avLst/>
              <a:gdLst>
                <a:gd name="connsiteX0" fmla="*/ 157163 w 157163"/>
                <a:gd name="connsiteY0" fmla="*/ 0 h 0"/>
                <a:gd name="connsiteX1" fmla="*/ 0 w 15716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3">
                  <a:moveTo>
                    <a:pt x="157163" y="0"/>
                  </a:moveTo>
                  <a:lnTo>
                    <a:pt x="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62252" y="3830595"/>
              <a:ext cx="4219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b00</a:t>
              </a:r>
              <a:endParaRPr lang="en-US" sz="1200" dirty="0"/>
            </a:p>
          </p:txBody>
        </p:sp>
        <p:cxnSp>
          <p:nvCxnSpPr>
            <p:cNvPr id="119" name="AutoShape 63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1927224" y="4785438"/>
              <a:ext cx="12541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Line 7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905000" y="4634308"/>
              <a:ext cx="0" cy="496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32560" y="3840480"/>
              <a:ext cx="449580" cy="883920"/>
            </a:xfrm>
            <a:custGeom>
              <a:avLst/>
              <a:gdLst>
                <a:gd name="connsiteX0" fmla="*/ 213360 w 449580"/>
                <a:gd name="connsiteY0" fmla="*/ 0 h 883920"/>
                <a:gd name="connsiteX1" fmla="*/ 0 w 449580"/>
                <a:gd name="connsiteY1" fmla="*/ 0 h 883920"/>
                <a:gd name="connsiteX2" fmla="*/ 0 w 449580"/>
                <a:gd name="connsiteY2" fmla="*/ 883920 h 883920"/>
                <a:gd name="connsiteX3" fmla="*/ 449580 w 449580"/>
                <a:gd name="connsiteY3" fmla="*/ 88392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80" h="883920">
                  <a:moveTo>
                    <a:pt x="21336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449580" y="88392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30680" y="4960620"/>
              <a:ext cx="403860" cy="1097280"/>
            </a:xfrm>
            <a:custGeom>
              <a:avLst/>
              <a:gdLst>
                <a:gd name="connsiteX0" fmla="*/ 403860 w 403860"/>
                <a:gd name="connsiteY0" fmla="*/ 1097280 h 1097280"/>
                <a:gd name="connsiteX1" fmla="*/ 0 w 403860"/>
                <a:gd name="connsiteY1" fmla="*/ 1097280 h 1097280"/>
                <a:gd name="connsiteX2" fmla="*/ 0 w 403860"/>
                <a:gd name="connsiteY2" fmla="*/ 0 h 1097280"/>
                <a:gd name="connsiteX3" fmla="*/ 220980 w 4038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3860" h="1097280">
                  <a:moveTo>
                    <a:pt x="403860" y="1097280"/>
                  </a:moveTo>
                  <a:lnTo>
                    <a:pt x="0" y="1097280"/>
                  </a:lnTo>
                  <a:lnTo>
                    <a:pt x="0" y="0"/>
                  </a:lnTo>
                  <a:lnTo>
                    <a:pt x="220980" y="0"/>
                  </a:lnTo>
                </a:path>
              </a:pathLst>
            </a:cu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1584989" y="5204431"/>
              <a:ext cx="5972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PCSrc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72669" y="4268839"/>
              <a:ext cx="5180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solidFill>
                    <a:srgbClr val="0070C0"/>
                  </a:solidFill>
                </a:rPr>
                <a:t>IREn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336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Transition Diagram</a:t>
            </a:r>
          </a:p>
          <a:p>
            <a:pPr lvl="1"/>
            <a:r>
              <a:rPr lang="en-US" dirty="0" smtClean="0"/>
              <a:t>This one is “silly” because it is only one instruction</a:t>
            </a:r>
          </a:p>
          <a:p>
            <a:pPr lvl="1"/>
            <a:r>
              <a:rPr lang="en-US" dirty="0" smtClean="0"/>
              <a:t>Yours will be “real”</a:t>
            </a:r>
            <a:endParaRPr lang="en-US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153296"/>
              </p:ext>
            </p:extLst>
          </p:nvPr>
        </p:nvGraphicFramePr>
        <p:xfrm>
          <a:off x="4038600" y="3695700"/>
          <a:ext cx="363855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847725"/>
                <a:gridCol w="71437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AutoShape 2" descr="data:image/png;base64,iVBORw0KGgoAAAANSUhEUgAAAyAAAAJYCAYAAACadoJwAAAUB0lEQVR4nO3dP4jU63oH8O8NW1hYWAhXyBYnsoWFxZIYELIQuVmIAQkWFhYWCznFFhIMiJxCMImFxSlusXAOXAuLU1icgIWFgoUJJiTEwBanOMUaJGyCxblwQiRcQgib4pk5O66zujPO7Pub2c8HfujM/P48O9U8vO/zPAk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EBzi0muJbmT5Oskj5O8TLKdZKf378ve+/d75631rgMAAPiopSRfJHmR5G2Sb5PcTXI9yeUk57ObYCz2Xl9Ost4772GSH1KJye3e/QAAAH5yLMnNJJtJ3qRWM1aTLIx5v4Xe9RupVZKtVDJy/JMjBQAAZtZCasvUdpJHSVam9JyVJA9Syc16xk9sAACAGXUpteLxPLWN6jAsJ3mSWhG5ckjPBAAAGjqZSgI2U0lICxdSNSIvkpxqFAMAADBlZ5O8ThWLd8Ht1Lasc60DAQAAJutKqjvVtdaB7HE5Fdda4zgAAIAJWEiteLzJ4dV6jKq/MrMRBeoAADDT7ib5Lt0fDngqVROy0ToQAABgPFdSKx9dTz76TqVWQj5vHQgAADCas6naiq5uu9rP2SQ/ZvbiBgCAI+tkaiWhawXnB3UpNRxRi14AAJgBT9KdVrvj+iJVEwIAAHRYf8L5PHie2V3FAQCAubeQthPOJ20lyVaSY60DAQAA3reWWjWYJ4+S3GgdBAAA8K5jqcLteesedSbVSvhE60AAAIBdN1OrBfPoQZI7rYMAAAB2baZqJubRcmp1BwAA6ICl1DalebaV5FzrIAAAgJqZcb91EFN2L7M/2wQAAObCiySrrYOYsn5LXgAAoKHFJG9TM0Dm3XZquxkAANDItSTfTuG+O0OOW0m+2uezvcfpKcT0darbFwAA0MidTK824nQqmfhqyGdPe58N8yrTSUBup2pBAACARr5Ocn1K9x43Abma6SQga6mZIAAAQCOPk1ye0r3HTUCm5WKSZ4f8TAAAYMDLJOendO9RE5CV1OrHtCynBi4CAACNbKc6YU3DqAnIrUw3AVmMiegAANDUNLdBHSQB2XtMMwFJDn/bFwAAMKBLKyBXYwUEAADmWpdqQE5HDQgAAMy1o9QFazW6YAEAQFP3k6xP6d5dS0DWYg4IAAA01cVJ6NNiEjoAADS2luThFO47rMPVrVQysvf9V1N4/jAbSW4e0rMAAIAhFpP8kGShdSCHYDtViA4AADT0MlWgPc+Wk2y1DgIAAKjaiI3WQUzZ3aj/AACATljK/A/o+z7JSusgAACAspX5/YF+FBIsAACYKbczvzMyNpJ82ToIAABg1/EkbzJ/XaKWUl2+TrQOBAAAeNd6kietg5iwh6nVHQAAoGMWUrUgFxrHMSnLqVWdY60DAQAAhruSmgsyD56nJr0DAAAd9iKzv21pPclmjsaEdwAAmGmnUluXLrcOZEyrqfg/axwHAABwQOdS3aPOtg5kRP2uV6utAwEAAEazluR1akVkFhxPTTy/0ToQAABgPBupmpCuJyHHU3HO6zBFAAA4EhZSSch/Jvm9xrHsZym18vEgis4BAGCmLSX5pyT/k+THJJfahvOe1VTNh21XAAAww34nyV8l+bckO0n+I8n5JNtJvmgY16D1VLcrBecAADDD1pL8bSrx6B+/TvKzVC3Ii9SQv5U24WW59/zNaLULAAAz6w9TdRQ7+xw/Hzj3WpKtJI+SnDmk+JaSPEyteqxFvQcAAMysk0m+y/7Jx07eX204lqq9eJNKXKY1M2Qpya9StR63e88FAABm3M+T/HmSv8/wBOQX+1x3IsmdVH3IVpK7+fTtWcu9+3yf5N+T/F8qSQIAAObMbyf5i1Tr3cEE5OoBrj2XShy2UgnJRmrVYi3JxVRisdg7d7H3erX3+e3e+f1E5l52E5nXmb2p7AAAwAEdT/I2yc3UFqudJNdHvMdS7/p7qS1az1KF49u9+233Xj/rfX6vd/7ykHs9ysESIAAAYAZdTfK49/9+rcd6u3ByN5WgAAAAc+ibtE049rqS3YQIAACYIwupjlOLHzvxEJ1N1YEAAABzZiXVkrdrfpOqTQEAAObInSRftg5iiM0k51sHAQAATNa3qUnnXfMg3apLAQAAJuD7DG+F29qN1JwQAABgThxP8r+pQvSuuZiaGQIAAMyJc6laiy66kOR56yAAAIDJ+Tw1A6SLzqS2hwEAAB12OslO79+P+WWSm9MNZ2yfxSwQAADovJVUArJygHO/SbI21WjGdzw1C2Q//b9z73GQvxsAAPhEO0meZncFJL3Xrz5wzfNUrUVX7Xz8lFztnXd1yrEAAAADnqZ+iH/VOwZf76frCcgPSU5+5BwJCAAANNT/QX6QrUhbqWLvrnqdqgX5EAkIAAA0MM4KyEF+4Le0mWoV/CF7E5Bb2a0HudV77/TAe4Nb0lYGzhs8Z3Dr16uB9/YmOf1nnc7u9/2x7xwAAOZC/4fvKDUgb1PF3l11kC1iw1ZA+u/d2nPuYAIymKgMfk8rA+8NdhPrJyLZ87p/z/6KU/++e58NAABzaZQuWAcp8m5p3ARkcGVj0KsMXwF5+pHzkkru9rY37r+397vem6wAAMDc6v+oPsgckHldARk1AfnYecmHE5C933V/FURLYAAAGDBPNSCDP/YlIAAA0EFbSZZaB/EBo3TB6mICcpBVKAAAODJmdQ7Iq+zWbfQTkEH9QvxWCcjTvF9XAgAAR17XE5D9Crn73adWUsnDsLa3e1vuDrbJ7ScN/eRl7/V7W/EOXj+40tJPQAaTjVHmsAAAwJHyTZK11kHs43iS3+zz2WAL3f1mblzNuwnHSt5d2bi15/N+K92dvJ+ovNrzXn/FpJ+A7H2WrVcAADDERpIbrYPYx2epGpAu228LFgAAMMR6kgetg9jHmVSRfJdJQAAAYATnU61uu+hCqkaly4bVhQAAAPvo11kstA5kiItJnrUO4gP2qwsBAAA+YCvJ2dZBDHEjVaMCAADMkUepLk6tXU3yZZLLSU4kuZ/ketOIAACAibuT5F7rIJL8UXa3M/13krdJ/ibJnyX53SQ/axcaAAAwKReSvGwdRM9W3p/D0T9eJ/llu9AAAIBJWEjyY5JTrQNJ8tfZPwH5lyR/2i40AABgUr5J8nnrIJL8IsOTj39OcqlhXAAAwARdS/Jt6yCS/FaSv8u7ycc/JvmTlkEBAACTdTK1DevYJ9xjMZXI3EnydZLHqdqS7VQisd17/TjV4epOkrXedYP+MrvJxz8k+eNPiAkAAOioF0lWR7xmKckXvWvfplZR7qba515OTVrvJxiLvdeXk6z3znuY5IdUYnK7d7/lVPLx6yRnxv5rAACATrue5MEBzjuW5GaSzSRvUqsZqxl/mvpC7/qN1CrJv6YSkN8f834AAMAMOJFajdivG9ZCasvUdmp44cqU4lhJzf94k1opGTexAQAAOm4jtRVqr0upFY/nqW1Uh2E5yZPUbJArh/RMAADgEC2lVh76xegnU0nAZtq1wb2QqhF5kW7MKgEAACbocaqb1dnU9PG7bcP5ye1UcnSudSAAAMDkrCZ5laoHudY4lr0up+JaaxwHAAAwAQupFY//SvIHjWPZT39lZiMK1AEAYKbdTfJd3h8O2DWnUjUhG60DAQAAxnMlVWPR9eSj71RqJeTz1oEAAACjOZuqrTisFruTcjbJj5m9uAEA4Mg6mVpJ6FrB+UFdSg1H1KIXAABmwJN0p9XuuL5I1YQAAAAd1p9wPg+eZ3ZXcQAAYO4tpO2E80lbSbKV3SnuAABAh6ylVg3myaMkN1oHAQAAvOtYqnB73rpHnUm1Ej7ROhAAAGDXzdRqwTx6kORO6yAAAIBdm6maiXm0nFrdAQAAOmAptU1pnm0lOdc6CAAAoGZm3G8dxJTdy+zPNgEAgLnwIslq6yCmrN+SFwAAaGgxydvUDJB5t53abgYAADRyLcm3I16zkmRnyHHQIvYPXf90n88Gj6cjxtv3darbFwAA0MidjF8bcTWVEFydwvU7SV4Nef+r7CYiX434vNupWhAAAKCRr5NcH/PaaSYgrzI8AUmS09lNQm6N8Ly11EwQAACgkcdJLo95basEJHl3G9fpAz7vYpJnowQIAABM1ssk58e8tmUC0j9nlFWQ5dTARQAAoJHtVCescbROQPr1IAetBVmMiegAANDUzidcO2sJSPJpfy8AAPCJrIAAAACHZhI1IAed/7Hf9Z9aA3LQBEgNCAAANDaJLlgtEpDBLlgHtRpdsAAAoKn7SdZHOP9VdieR9xOIcU1iDsgo27/WYg4IAAA0Neok9P4P/5VU+9tRp5EP+tRJ6KPWnpiEDgAAja0leTjC+beymwCMm3wMbp8aPFZSqyvDPhs8xn3uRpKbY14LAABMwGKSH5IstA7kEGynCtEBAICGXqYKtOfZcpKt1kEAAABVG7HROogpuxv1HwAA0AlLmcyAvo/VbvSPWxN41qi+z/jtggEAgAnbyvz+QJ9UggUAAEzI7czvjIyNJF+2DgIAANh1PMmbzF+XqKVUl68TrQMBAADetZ7kSesgJuxhanUHAADomIVULciFxnFMynJqVedY60AAAIDhrqTmgsyD56lJ7wAAQIe9yOxvW1pPspmjMeEdAABm2qnU1qXLrQMZ02oq/s8axwEAABzQuVT3qLOtAxlRv+vVautAAACA0awleZ1aEZkFx1MTz2+0DgQAABjPRqompOtJyPFUnPM6TBEAAI6EhVQS8jrd3Y61lFr5eBBF5wAAMBc+T/JjkkutA9ljNVXzYdsVAADMmfNJtpN80TqQnvVUtysF5wAAMKdOpWotnidZaRTDcu/5m9FqFwAAjoRrSbaSPEpy5pCeuZTkYWrVYy3qPQAA4Eg5lqq9eJMqAJ9WkfpSqhD+h9SE9mNTeg4AADADTiS5k6oP2UpyN5++PWu5d5/ve/f9svccAACAn5xLJQ5bqcRhI7VqsZbkYiqxWOydu9h7vdr7/Hbv/H4icy/t6kwAAIAZs5TkZiqReJDkWapwfDvJTu/fzd77D3rn3UwlJ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BH1/26orqpe+pk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 descr="C:\temp\index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7" t="30666" r="48500" b="39333"/>
          <a:stretch/>
        </p:blipFill>
        <p:spPr bwMode="auto">
          <a:xfrm>
            <a:off x="1219200" y="3505200"/>
            <a:ext cx="1206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685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Replace States with DFF</a:t>
            </a:r>
          </a:p>
          <a:p>
            <a:pPr lvl="1"/>
            <a:r>
              <a:rPr lang="en-US" dirty="0" smtClean="0"/>
              <a:t>Input is an OR gate of all incoming transitions</a:t>
            </a:r>
          </a:p>
          <a:p>
            <a:pPr lvl="1"/>
            <a:r>
              <a:rPr lang="en-US" dirty="0" smtClean="0"/>
              <a:t>Each transition is an AND gate:</a:t>
            </a:r>
          </a:p>
          <a:p>
            <a:pPr lvl="2"/>
            <a:r>
              <a:rPr lang="en-US" dirty="0" smtClean="0"/>
              <a:t>“Sending State” AND “Transition Criteria”</a:t>
            </a:r>
          </a:p>
          <a:p>
            <a:pPr lvl="1"/>
            <a:r>
              <a:rPr lang="en-US" dirty="0" smtClean="0"/>
              <a:t>Again, silly in our example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3320"/>
            <a:ext cx="4651365" cy="320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52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Replace States with DFF</a:t>
            </a:r>
          </a:p>
          <a:p>
            <a:pPr lvl="1"/>
            <a:r>
              <a:rPr lang="en-US" dirty="0" smtClean="0"/>
              <a:t>Input is an OR gate of all incoming transitions</a:t>
            </a:r>
          </a:p>
          <a:p>
            <a:pPr lvl="1"/>
            <a:r>
              <a:rPr lang="en-US" dirty="0" smtClean="0"/>
              <a:t>Each transition is an AND gate:</a:t>
            </a:r>
          </a:p>
          <a:p>
            <a:pPr lvl="2"/>
            <a:r>
              <a:rPr lang="en-US" dirty="0" smtClean="0"/>
              <a:t>“Sending State” AND “Transition Criteria”</a:t>
            </a:r>
          </a:p>
          <a:p>
            <a:pPr lvl="1"/>
            <a:r>
              <a:rPr lang="en-US" dirty="0" smtClean="0"/>
              <a:t>Again, silly in our example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21306"/>
            <a:ext cx="2819400" cy="488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234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Control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Control Outputs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Outputs are an OR gate</a:t>
            </a:r>
          </a:p>
          <a:p>
            <a:pPr lvl="1"/>
            <a:r>
              <a:rPr lang="en-US" dirty="0" smtClean="0"/>
              <a:t>From each State the signal is high</a:t>
            </a:r>
          </a:p>
          <a:p>
            <a:endParaRPr lang="en-US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8863"/>
              </p:ext>
            </p:extLst>
          </p:nvPr>
        </p:nvGraphicFramePr>
        <p:xfrm>
          <a:off x="533400" y="2286000"/>
          <a:ext cx="363855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971550"/>
                <a:gridCol w="59055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ALU=0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r>
                        <a:rPr lang="en-US" b="0" dirty="0" smtClean="0"/>
                        <a:t>=1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675" y="1752600"/>
            <a:ext cx="4414325" cy="292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360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Control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Control Outputs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Outputs are an OR gate</a:t>
            </a:r>
          </a:p>
          <a:p>
            <a:pPr lvl="1"/>
            <a:r>
              <a:rPr lang="en-US" dirty="0" smtClean="0"/>
              <a:t>From each State the signal is high</a:t>
            </a:r>
            <a:endParaRPr lang="en-US" dirty="0"/>
          </a:p>
          <a:p>
            <a:r>
              <a:rPr lang="en-US" dirty="0" smtClean="0"/>
              <a:t>Simplify?</a:t>
            </a:r>
            <a:endParaRPr lang="en-US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100544"/>
              </p:ext>
            </p:extLst>
          </p:nvPr>
        </p:nvGraphicFramePr>
        <p:xfrm>
          <a:off x="533400" y="2286000"/>
          <a:ext cx="3638550" cy="1333500"/>
        </p:xfrm>
        <a:graphic>
          <a:graphicData uri="http://schemas.openxmlformats.org/drawingml/2006/table">
            <a:tbl>
              <a:tblPr/>
              <a:tblGrid>
                <a:gridCol w="1247775"/>
                <a:gridCol w="828675"/>
                <a:gridCol w="971550"/>
                <a:gridCol w="59055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PCSrc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ALU=0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Concat</a:t>
                      </a:r>
                      <a:r>
                        <a:rPr lang="en-US" b="0" dirty="0" smtClean="0"/>
                        <a:t>=1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2081"/>
            <a:ext cx="4114800" cy="435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557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2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 unbalanced design has some operations doing more “work” (time) than the others</a:t>
            </a:r>
          </a:p>
          <a:p>
            <a:pPr lvl="1"/>
            <a:r>
              <a:rPr lang="en-US" dirty="0" smtClean="0"/>
              <a:t>Wastes time in fast cycles</a:t>
            </a:r>
          </a:p>
          <a:p>
            <a:endParaRPr lang="en-US" dirty="0"/>
          </a:p>
          <a:p>
            <a:r>
              <a:rPr lang="en-US" dirty="0" smtClean="0"/>
              <a:t>Moving work between operations is Balancing</a:t>
            </a:r>
          </a:p>
          <a:p>
            <a:pPr lvl="1"/>
            <a:r>
              <a:rPr lang="en-US" dirty="0" smtClean="0"/>
              <a:t>Reduce the global clock period by leveling</a:t>
            </a:r>
          </a:p>
          <a:p>
            <a:pPr lvl="1"/>
            <a:endParaRPr lang="en-US" dirty="0"/>
          </a:p>
          <a:p>
            <a:r>
              <a:rPr lang="en-US" dirty="0" smtClean="0"/>
              <a:t>Balance adjacent ops by register positioning</a:t>
            </a:r>
          </a:p>
          <a:p>
            <a:pPr lvl="1"/>
            <a:r>
              <a:rPr lang="en-US" dirty="0" smtClean="0"/>
              <a:t>Some ops are hard to “slice”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tem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FSM Reduction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67400"/>
            <a:ext cx="434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Return to IF suppressed for diagram clarity</a:t>
            </a:r>
          </a:p>
          <a:p>
            <a:pPr algn="l"/>
            <a:r>
              <a:rPr lang="en-US" sz="1800" dirty="0" smtClean="0"/>
              <a:t>Every terminal state returns to IF.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94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184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867400"/>
            <a:ext cx="4343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These states have identical outputs</a:t>
            </a:r>
          </a:p>
          <a:p>
            <a:pPr algn="l"/>
            <a:r>
              <a:rPr lang="en-US" sz="1800" dirty="0" smtClean="0"/>
              <a:t>They do not have identical transitions</a:t>
            </a:r>
          </a:p>
          <a:p>
            <a:pPr algn="l"/>
            <a:r>
              <a:rPr lang="en-US" sz="1800" dirty="0" smtClean="0"/>
              <a:t>We can still merge them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96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tem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867400"/>
            <a:ext cx="4343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Tada!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21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259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Board Work!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Structure Schematic (or use mine)</a:t>
            </a:r>
          </a:p>
          <a:p>
            <a:endParaRPr lang="en-US" dirty="0" smtClean="0"/>
          </a:p>
          <a:p>
            <a:r>
              <a:rPr lang="en-US" dirty="0" smtClean="0"/>
              <a:t>Create Control Diagram</a:t>
            </a:r>
          </a:p>
          <a:p>
            <a:pPr lvl="1"/>
            <a:r>
              <a:rPr lang="en-US" dirty="0" smtClean="0"/>
              <a:t>Google Doc Spreadsheet?</a:t>
            </a:r>
          </a:p>
          <a:p>
            <a:endParaRPr lang="en-US" dirty="0" smtClean="0"/>
          </a:p>
          <a:p>
            <a:r>
              <a:rPr lang="en-US" dirty="0" smtClean="0"/>
              <a:t>Create Finite State Machine</a:t>
            </a:r>
          </a:p>
          <a:p>
            <a:endParaRPr lang="en-US" dirty="0" smtClean="0"/>
          </a:p>
          <a:p>
            <a:r>
              <a:rPr lang="en-US" dirty="0" smtClean="0"/>
              <a:t>Create One </a:t>
            </a:r>
            <a:r>
              <a:rPr lang="en-US" smtClean="0"/>
              <a:t>Hot Encoding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756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795900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 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066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0682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</a:t>
            </a:r>
            <a:r>
              <a:rPr lang="en-US" dirty="0" smtClean="0"/>
              <a:t>cycles:</a:t>
            </a:r>
            <a:endParaRPr lang="en-US" dirty="0" smtClean="0"/>
          </a:p>
          <a:p>
            <a:pPr lvl="1"/>
            <a:r>
              <a:rPr lang="en-US" dirty="0" smtClean="0"/>
              <a:t>Minimum Clock Period?</a:t>
            </a:r>
          </a:p>
          <a:p>
            <a:pPr lvl="1"/>
            <a:r>
              <a:rPr lang="en-US" dirty="0" smtClean="0"/>
              <a:t>How much time is wasted per instruction?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3111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temp\downloa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6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cycles:</a:t>
            </a:r>
          </a:p>
          <a:p>
            <a:pPr lvl="1"/>
            <a:r>
              <a:rPr lang="en-US" dirty="0" smtClean="0"/>
              <a:t>Minimum Clock Period? 6ns</a:t>
            </a:r>
          </a:p>
          <a:p>
            <a:pPr lvl="1"/>
            <a:r>
              <a:rPr lang="en-US" dirty="0" smtClean="0"/>
              <a:t>How much time is wasted per instruction? 3ns </a:t>
            </a:r>
          </a:p>
          <a:p>
            <a:pPr lvl="1"/>
            <a:r>
              <a:rPr lang="en-US" dirty="0" smtClean="0"/>
              <a:t>{1,2,3}{4}{5}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resources are fungible</a:t>
            </a:r>
          </a:p>
          <a:p>
            <a:pPr lvl="1"/>
            <a:r>
              <a:rPr lang="en-US" dirty="0" smtClean="0"/>
              <a:t>Some micro-operations are hard to subdivide</a:t>
            </a:r>
          </a:p>
          <a:p>
            <a:pPr lvl="1"/>
            <a:r>
              <a:rPr lang="en-US" dirty="0" smtClean="0"/>
              <a:t>Order of operations matters </a:t>
            </a:r>
            <a:r>
              <a:rPr lang="en-US" i="1" dirty="0" smtClean="0"/>
              <a:t>sometimes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slowest unit sets the pace for everything</a:t>
            </a:r>
          </a:p>
          <a:p>
            <a:endParaRPr lang="en-US" dirty="0"/>
          </a:p>
          <a:p>
            <a:r>
              <a:rPr lang="en-US" dirty="0" smtClean="0"/>
              <a:t>Compare “Optimal” time to Reality</a:t>
            </a:r>
          </a:p>
          <a:p>
            <a:pPr lvl="1"/>
            <a:r>
              <a:rPr lang="en-US" dirty="0" smtClean="0"/>
              <a:t>Measure of Balance</a:t>
            </a:r>
          </a:p>
        </p:txBody>
      </p:sp>
    </p:spTree>
    <p:extLst>
      <p:ext uri="{BB962C8B-B14F-4D97-AF65-F5344CB8AC3E}">
        <p14:creationId xmlns:p14="http://schemas.microsoft.com/office/powerpoint/2010/main" val="36330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Example Timings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794753"/>
              </p:ext>
            </p:extLst>
          </p:nvPr>
        </p:nvGraphicFramePr>
        <p:xfrm>
          <a:off x="457200" y="1219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[PC]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PC=PC+4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tX1+tALU+tX2</a:t>
                      </a:r>
                    </a:p>
                    <a:p>
                      <a:r>
                        <a:rPr lang="en-US" dirty="0" smtClean="0"/>
                        <a:t>In Parallel</a:t>
                      </a:r>
                      <a:r>
                        <a:rPr lang="en-US" baseline="0" dirty="0" smtClean="0"/>
                        <a:t> with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tX2+tALU+tX2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 = </a:t>
                      </a:r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[_]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 = A + SEI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[Res]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rt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0" dirty="0" smtClean="0"/>
                        <a:t> = 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tRF+tX1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343822"/>
              </p:ext>
            </p:extLst>
          </p:nvPr>
        </p:nvGraphicFramePr>
        <p:xfrm>
          <a:off x="457200" y="4495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r>
                        <a:rPr lang="en-US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Rebalance: Combine Stages 1 and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42152"/>
              </p:ext>
            </p:extLst>
          </p:nvPr>
        </p:nvGraphicFramePr>
        <p:xfrm>
          <a:off x="457200" y="1219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[PC]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PC=PC+4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tX1+tALU+tX2</a:t>
                      </a:r>
                    </a:p>
                    <a:p>
                      <a:r>
                        <a:rPr lang="en-US" dirty="0" smtClean="0"/>
                        <a:t>In Parallel</a:t>
                      </a:r>
                      <a:r>
                        <a:rPr lang="en-US" baseline="0" dirty="0" smtClean="0"/>
                        <a:t> with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tX2+tALU+tX2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LW:1/2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RegFile</a:t>
                      </a:r>
                      <a:r>
                        <a:rPr lang="en-US" b="1" baseline="0" dirty="0" smtClean="0"/>
                        <a:t>[]+SEI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tRF+tALU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[Res]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rt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0" dirty="0" smtClean="0"/>
                        <a:t> = 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tRF+tX1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258175"/>
              </p:ext>
            </p:extLst>
          </p:nvPr>
        </p:nvGraphicFramePr>
        <p:xfrm>
          <a:off x="457200" y="4495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r>
                        <a:rPr lang="en-US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time wasted per cycle from poor balance</a:t>
            </a:r>
            <a:endParaRPr lang="en-US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184716"/>
              </p:ext>
            </p:extLst>
          </p:nvPr>
        </p:nvGraphicFramePr>
        <p:xfrm>
          <a:off x="533400" y="2286000"/>
          <a:ext cx="35814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8935"/>
                <a:gridCol w="12870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Penalty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425859"/>
              </p:ext>
            </p:extLst>
          </p:nvPr>
        </p:nvGraphicFramePr>
        <p:xfrm>
          <a:off x="4495800" y="2286000"/>
          <a:ext cx="35814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8935"/>
                <a:gridCol w="12870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Penalty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LW:ID/EX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12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1402</Words>
  <Application>Microsoft Office PowerPoint</Application>
  <PresentationFormat>On-screen Show (4:3)</PresentationFormat>
  <Paragraphs>795</Paragraphs>
  <Slides>41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b1110 Multicycle (Continued)</vt:lpstr>
      <vt:lpstr>Today</vt:lpstr>
      <vt:lpstr>Balance</vt:lpstr>
      <vt:lpstr>Example</vt:lpstr>
      <vt:lpstr>Example</vt:lpstr>
      <vt:lpstr>Balancing</vt:lpstr>
      <vt:lpstr>Example Timings</vt:lpstr>
      <vt:lpstr>Rebalance: Combine Stages 1 and 2</vt:lpstr>
      <vt:lpstr>Balancing Penalty</vt:lpstr>
      <vt:lpstr>Back to Review!</vt:lpstr>
      <vt:lpstr>Multi Cycle w/ Controls</vt:lpstr>
      <vt:lpstr>Phases: Jump</vt:lpstr>
      <vt:lpstr>Phases: Jump</vt:lpstr>
      <vt:lpstr>Phases: Jump</vt:lpstr>
      <vt:lpstr>Phases: Jump</vt:lpstr>
      <vt:lpstr>Resolve Conflicts</vt:lpstr>
      <vt:lpstr>Control Diagram</vt:lpstr>
      <vt:lpstr>Control Diagram</vt:lpstr>
      <vt:lpstr>Control Diagram</vt:lpstr>
      <vt:lpstr>Control Diagram</vt:lpstr>
      <vt:lpstr>Control Diagram</vt:lpstr>
      <vt:lpstr>Control Diagram</vt:lpstr>
      <vt:lpstr>Control Diagram</vt:lpstr>
      <vt:lpstr>Finite State Machine</vt:lpstr>
      <vt:lpstr>One Hot Encoding</vt:lpstr>
      <vt:lpstr>One Hot Encoding</vt:lpstr>
      <vt:lpstr>Add Control Outputs</vt:lpstr>
      <vt:lpstr>Add Control Outputs</vt:lpstr>
      <vt:lpstr>PowerPoint Presentation</vt:lpstr>
      <vt:lpstr>FSM Reduction</vt:lpstr>
      <vt:lpstr>PowerPoint Presentation</vt:lpstr>
      <vt:lpstr>PowerPoint Presentation</vt:lpstr>
      <vt:lpstr>Multi Cycle w/ Controls</vt:lpstr>
      <vt:lpstr>Resume Board Work!</vt:lpstr>
      <vt:lpstr>Example Control Diagram</vt:lpstr>
      <vt:lpstr>Phases: Load Word</vt:lpstr>
      <vt:lpstr>Phases: ADD</vt:lpstr>
      <vt:lpstr>Phases: Store Word</vt:lpstr>
      <vt:lpstr>Phases: Branch if Equal</vt:lpstr>
      <vt:lpstr>Phases: Jump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14</cp:revision>
  <dcterms:created xsi:type="dcterms:W3CDTF">2014-10-25T18:49:08Z</dcterms:created>
  <dcterms:modified xsi:type="dcterms:W3CDTF">2014-10-27T03:01:34Z</dcterms:modified>
</cp:coreProperties>
</file>