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3.xml" ContentType="application/vnd.openxmlformats-officedocument.theme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notesSlides/notesSlide2.xml" ContentType="application/vnd.openxmlformats-officedocument.presentationml.notesSlide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notesSlides/notesSlide3.xml" ContentType="application/vnd.openxmlformats-officedocument.presentationml.notesSlide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notesSlides/notesSlide4.xml" ContentType="application/vnd.openxmlformats-officedocument.presentationml.notesSlide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notesSlides/notesSlide5.xml" ContentType="application/vnd.openxmlformats-officedocument.presentationml.notesSlide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notesSlides/notesSlide6.xml" ContentType="application/vnd.openxmlformats-officedocument.presentationml.notesSlide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notesSlides/notesSlide7.xml" ContentType="application/vnd.openxmlformats-officedocument.presentationml.notesSlide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notesSlides/notesSlide8.xml" ContentType="application/vnd.openxmlformats-officedocument.presentationml.notesSlide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notesSlides/notesSlide9.xml" ContentType="application/vnd.openxmlformats-officedocument.presentationml.notesSlide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notesSlides/notesSlide10.xml" ContentType="application/vnd.openxmlformats-officedocument.presentationml.notesSlide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notesSlides/notesSlide11.xml" ContentType="application/vnd.openxmlformats-officedocument.presentationml.notesSlide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notesSlides/notesSlide12.xml" ContentType="application/vnd.openxmlformats-officedocument.presentationml.notesSlide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notesSlides/notesSlide13.xml" ContentType="application/vnd.openxmlformats-officedocument.presentationml.notesSlide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notesSlides/notesSlide14.xml" ContentType="application/vnd.openxmlformats-officedocument.presentationml.notesSlide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tags/tag449.xml" ContentType="application/vnd.openxmlformats-officedocument.presentationml.tags+xml"/>
  <Override PartName="/ppt/tags/tag450.xml" ContentType="application/vnd.openxmlformats-officedocument.presentationml.tags+xml"/>
  <Override PartName="/ppt/tags/tag451.xml" ContentType="application/vnd.openxmlformats-officedocument.presentationml.tags+xml"/>
  <Override PartName="/ppt/tags/tag452.xml" ContentType="application/vnd.openxmlformats-officedocument.presentationml.tags+xml"/>
  <Override PartName="/ppt/tags/tag453.xml" ContentType="application/vnd.openxmlformats-officedocument.presentationml.tags+xml"/>
  <Override PartName="/ppt/tags/tag454.xml" ContentType="application/vnd.openxmlformats-officedocument.presentationml.tags+xml"/>
  <Override PartName="/ppt/tags/tag455.xml" ContentType="application/vnd.openxmlformats-officedocument.presentationml.tags+xml"/>
  <Override PartName="/ppt/tags/tag456.xml" ContentType="application/vnd.openxmlformats-officedocument.presentationml.tags+xml"/>
  <Override PartName="/ppt/tags/tag457.xml" ContentType="application/vnd.openxmlformats-officedocument.presentationml.tags+xml"/>
  <Override PartName="/ppt/tags/tag458.xml" ContentType="application/vnd.openxmlformats-officedocument.presentationml.tags+xml"/>
  <Override PartName="/ppt/tags/tag459.xml" ContentType="application/vnd.openxmlformats-officedocument.presentationml.tags+xml"/>
  <Override PartName="/ppt/tags/tag460.xml" ContentType="application/vnd.openxmlformats-officedocument.presentationml.tags+xml"/>
  <Override PartName="/ppt/tags/tag461.xml" ContentType="application/vnd.openxmlformats-officedocument.presentationml.tags+xml"/>
  <Override PartName="/ppt/tags/tag462.xml" ContentType="application/vnd.openxmlformats-officedocument.presentationml.tags+xml"/>
  <Override PartName="/ppt/tags/tag463.xml" ContentType="application/vnd.openxmlformats-officedocument.presentationml.tags+xml"/>
  <Override PartName="/ppt/tags/tag464.xml" ContentType="application/vnd.openxmlformats-officedocument.presentationml.tags+xml"/>
  <Override PartName="/ppt/tags/tag465.xml" ContentType="application/vnd.openxmlformats-officedocument.presentationml.tags+xml"/>
  <Override PartName="/ppt/tags/tag466.xml" ContentType="application/vnd.openxmlformats-officedocument.presentationml.tags+xml"/>
  <Override PartName="/ppt/tags/tag467.xml" ContentType="application/vnd.openxmlformats-officedocument.presentationml.tags+xml"/>
  <Override PartName="/ppt/tags/tag468.xml" ContentType="application/vnd.openxmlformats-officedocument.presentationml.tags+xml"/>
  <Override PartName="/ppt/tags/tag469.xml" ContentType="application/vnd.openxmlformats-officedocument.presentationml.tags+xml"/>
  <Override PartName="/ppt/tags/tag470.xml" ContentType="application/vnd.openxmlformats-officedocument.presentationml.tags+xml"/>
  <Override PartName="/ppt/tags/tag471.xml" ContentType="application/vnd.openxmlformats-officedocument.presentationml.tags+xml"/>
  <Override PartName="/ppt/tags/tag472.xml" ContentType="application/vnd.openxmlformats-officedocument.presentationml.tags+xml"/>
  <Override PartName="/ppt/tags/tag473.xml" ContentType="application/vnd.openxmlformats-officedocument.presentationml.tags+xml"/>
  <Override PartName="/ppt/tags/tag474.xml" ContentType="application/vnd.openxmlformats-officedocument.presentationml.tags+xml"/>
  <Override PartName="/ppt/tags/tag475.xml" ContentType="application/vnd.openxmlformats-officedocument.presentationml.tags+xml"/>
  <Override PartName="/ppt/tags/tag476.xml" ContentType="application/vnd.openxmlformats-officedocument.presentationml.tags+xml"/>
  <Override PartName="/ppt/tags/tag477.xml" ContentType="application/vnd.openxmlformats-officedocument.presentationml.tags+xml"/>
  <Override PartName="/ppt/tags/tag478.xml" ContentType="application/vnd.openxmlformats-officedocument.presentationml.tags+xml"/>
  <Override PartName="/ppt/tags/tag479.xml" ContentType="application/vnd.openxmlformats-officedocument.presentationml.tags+xml"/>
  <Override PartName="/ppt/tags/tag480.xml" ContentType="application/vnd.openxmlformats-officedocument.presentationml.tags+xml"/>
  <Override PartName="/ppt/tags/tag481.xml" ContentType="application/vnd.openxmlformats-officedocument.presentationml.tags+xml"/>
  <Override PartName="/ppt/tags/tag482.xml" ContentType="application/vnd.openxmlformats-officedocument.presentationml.tags+xml"/>
  <Override PartName="/ppt/tags/tag483.xml" ContentType="application/vnd.openxmlformats-officedocument.presentationml.tags+xml"/>
  <Override PartName="/ppt/tags/tag484.xml" ContentType="application/vnd.openxmlformats-officedocument.presentationml.tags+xml"/>
  <Override PartName="/ppt/tags/tag485.xml" ContentType="application/vnd.openxmlformats-officedocument.presentationml.tags+xml"/>
  <Override PartName="/ppt/tags/tag486.xml" ContentType="application/vnd.openxmlformats-officedocument.presentationml.tags+xml"/>
  <Override PartName="/ppt/tags/tag487.xml" ContentType="application/vnd.openxmlformats-officedocument.presentationml.tags+xml"/>
  <Override PartName="/ppt/tags/tag488.xml" ContentType="application/vnd.openxmlformats-officedocument.presentationml.tags+xml"/>
  <Override PartName="/ppt/tags/tag489.xml" ContentType="application/vnd.openxmlformats-officedocument.presentationml.tags+xml"/>
  <Override PartName="/ppt/tags/tag490.xml" ContentType="application/vnd.openxmlformats-officedocument.presentationml.tags+xml"/>
  <Override PartName="/ppt/tags/tag491.xml" ContentType="application/vnd.openxmlformats-officedocument.presentationml.tags+xml"/>
  <Override PartName="/ppt/tags/tag492.xml" ContentType="application/vnd.openxmlformats-officedocument.presentationml.tags+xml"/>
  <Override PartName="/ppt/tags/tag493.xml" ContentType="application/vnd.openxmlformats-officedocument.presentationml.tags+xml"/>
  <Override PartName="/ppt/tags/tag494.xml" ContentType="application/vnd.openxmlformats-officedocument.presentationml.tags+xml"/>
  <Override PartName="/ppt/tags/tag495.xml" ContentType="application/vnd.openxmlformats-officedocument.presentationml.tags+xml"/>
  <Override PartName="/ppt/tags/tag496.xml" ContentType="application/vnd.openxmlformats-officedocument.presentationml.tags+xml"/>
  <Override PartName="/ppt/tags/tag497.xml" ContentType="application/vnd.openxmlformats-officedocument.presentationml.tags+xml"/>
  <Override PartName="/ppt/tags/tag498.xml" ContentType="application/vnd.openxmlformats-officedocument.presentationml.tags+xml"/>
  <Override PartName="/ppt/tags/tag499.xml" ContentType="application/vnd.openxmlformats-officedocument.presentationml.tags+xml"/>
  <Override PartName="/ppt/tags/tag500.xml" ContentType="application/vnd.openxmlformats-officedocument.presentationml.tags+xml"/>
  <Override PartName="/ppt/tags/tag501.xml" ContentType="application/vnd.openxmlformats-officedocument.presentationml.tags+xml"/>
  <Override PartName="/ppt/tags/tag502.xml" ContentType="application/vnd.openxmlformats-officedocument.presentationml.tags+xml"/>
  <Override PartName="/ppt/tags/tag503.xml" ContentType="application/vnd.openxmlformats-officedocument.presentationml.tags+xml"/>
  <Override PartName="/ppt/tags/tag504.xml" ContentType="application/vnd.openxmlformats-officedocument.presentationml.tags+xml"/>
  <Override PartName="/ppt/tags/tag505.xml" ContentType="application/vnd.openxmlformats-officedocument.presentationml.tags+xml"/>
  <Override PartName="/ppt/tags/tag506.xml" ContentType="application/vnd.openxmlformats-officedocument.presentationml.tags+xml"/>
  <Override PartName="/ppt/tags/tag507.xml" ContentType="application/vnd.openxmlformats-officedocument.presentationml.tags+xml"/>
  <Override PartName="/ppt/tags/tag508.xml" ContentType="application/vnd.openxmlformats-officedocument.presentationml.tags+xml"/>
  <Override PartName="/ppt/tags/tag509.xml" ContentType="application/vnd.openxmlformats-officedocument.presentationml.tags+xml"/>
  <Override PartName="/ppt/tags/tag510.xml" ContentType="application/vnd.openxmlformats-officedocument.presentationml.tags+xml"/>
  <Override PartName="/ppt/tags/tag511.xml" ContentType="application/vnd.openxmlformats-officedocument.presentationml.tags+xml"/>
  <Override PartName="/ppt/tags/tag512.xml" ContentType="application/vnd.openxmlformats-officedocument.presentationml.tags+xml"/>
  <Override PartName="/ppt/tags/tag513.xml" ContentType="application/vnd.openxmlformats-officedocument.presentationml.tags+xml"/>
  <Override PartName="/ppt/tags/tag514.xml" ContentType="application/vnd.openxmlformats-officedocument.presentationml.tags+xml"/>
  <Override PartName="/ppt/tags/tag515.xml" ContentType="application/vnd.openxmlformats-officedocument.presentationml.tags+xml"/>
  <Override PartName="/ppt/tags/tag516.xml" ContentType="application/vnd.openxmlformats-officedocument.presentationml.tags+xml"/>
  <Override PartName="/ppt/tags/tag517.xml" ContentType="application/vnd.openxmlformats-officedocument.presentationml.tags+xml"/>
  <Override PartName="/ppt/tags/tag518.xml" ContentType="application/vnd.openxmlformats-officedocument.presentationml.tags+xml"/>
  <Override PartName="/ppt/tags/tag519.xml" ContentType="application/vnd.openxmlformats-officedocument.presentationml.tags+xml"/>
  <Override PartName="/ppt/notesSlides/notesSlide15.xml" ContentType="application/vnd.openxmlformats-officedocument.presentationml.notesSlide+xml"/>
  <Override PartName="/ppt/tags/tag520.xml" ContentType="application/vnd.openxmlformats-officedocument.presentationml.tags+xml"/>
  <Override PartName="/ppt/tags/tag521.xml" ContentType="application/vnd.openxmlformats-officedocument.presentationml.tags+xml"/>
  <Override PartName="/ppt/tags/tag522.xml" ContentType="application/vnd.openxmlformats-officedocument.presentationml.tags+xml"/>
  <Override PartName="/ppt/tags/tag523.xml" ContentType="application/vnd.openxmlformats-officedocument.presentationml.tags+xml"/>
  <Override PartName="/ppt/tags/tag524.xml" ContentType="application/vnd.openxmlformats-officedocument.presentationml.tags+xml"/>
  <Override PartName="/ppt/tags/tag525.xml" ContentType="application/vnd.openxmlformats-officedocument.presentationml.tags+xml"/>
  <Override PartName="/ppt/tags/tag526.xml" ContentType="application/vnd.openxmlformats-officedocument.presentationml.tags+xml"/>
  <Override PartName="/ppt/tags/tag527.xml" ContentType="application/vnd.openxmlformats-officedocument.presentationml.tags+xml"/>
  <Override PartName="/ppt/tags/tag528.xml" ContentType="application/vnd.openxmlformats-officedocument.presentationml.tags+xml"/>
  <Override PartName="/ppt/tags/tag529.xml" ContentType="application/vnd.openxmlformats-officedocument.presentationml.tags+xml"/>
  <Override PartName="/ppt/tags/tag530.xml" ContentType="application/vnd.openxmlformats-officedocument.presentationml.tags+xml"/>
  <Override PartName="/ppt/tags/tag531.xml" ContentType="application/vnd.openxmlformats-officedocument.presentationml.tags+xml"/>
  <Override PartName="/ppt/tags/tag532.xml" ContentType="application/vnd.openxmlformats-officedocument.presentationml.tags+xml"/>
  <Override PartName="/ppt/tags/tag533.xml" ContentType="application/vnd.openxmlformats-officedocument.presentationml.tags+xml"/>
  <Override PartName="/ppt/tags/tag534.xml" ContentType="application/vnd.openxmlformats-officedocument.presentationml.tags+xml"/>
  <Override PartName="/ppt/tags/tag535.xml" ContentType="application/vnd.openxmlformats-officedocument.presentationml.tags+xml"/>
  <Override PartName="/ppt/tags/tag536.xml" ContentType="application/vnd.openxmlformats-officedocument.presentationml.tags+xml"/>
  <Override PartName="/ppt/tags/tag537.xml" ContentType="application/vnd.openxmlformats-officedocument.presentationml.tags+xml"/>
  <Override PartName="/ppt/tags/tag538.xml" ContentType="application/vnd.openxmlformats-officedocument.presentationml.tags+xml"/>
  <Override PartName="/ppt/tags/tag539.xml" ContentType="application/vnd.openxmlformats-officedocument.presentationml.tags+xml"/>
  <Override PartName="/ppt/tags/tag540.xml" ContentType="application/vnd.openxmlformats-officedocument.presentationml.tags+xml"/>
  <Override PartName="/ppt/tags/tag541.xml" ContentType="application/vnd.openxmlformats-officedocument.presentationml.tags+xml"/>
  <Override PartName="/ppt/tags/tag542.xml" ContentType="application/vnd.openxmlformats-officedocument.presentationml.tags+xml"/>
  <Override PartName="/ppt/tags/tag543.xml" ContentType="application/vnd.openxmlformats-officedocument.presentationml.tags+xml"/>
  <Override PartName="/ppt/tags/tag544.xml" ContentType="application/vnd.openxmlformats-officedocument.presentationml.tags+xml"/>
  <Override PartName="/ppt/tags/tag545.xml" ContentType="application/vnd.openxmlformats-officedocument.presentationml.tags+xml"/>
  <Override PartName="/ppt/tags/tag546.xml" ContentType="application/vnd.openxmlformats-officedocument.presentationml.tags+xml"/>
  <Override PartName="/ppt/tags/tag547.xml" ContentType="application/vnd.openxmlformats-officedocument.presentationml.tags+xml"/>
  <Override PartName="/ppt/tags/tag548.xml" ContentType="application/vnd.openxmlformats-officedocument.presentationml.tags+xml"/>
  <Override PartName="/ppt/tags/tag549.xml" ContentType="application/vnd.openxmlformats-officedocument.presentationml.tags+xml"/>
  <Override PartName="/ppt/tags/tag550.xml" ContentType="application/vnd.openxmlformats-officedocument.presentationml.tags+xml"/>
  <Override PartName="/ppt/tags/tag551.xml" ContentType="application/vnd.openxmlformats-officedocument.presentationml.tags+xml"/>
  <Override PartName="/ppt/tags/tag552.xml" ContentType="application/vnd.openxmlformats-officedocument.presentationml.tags+xml"/>
  <Override PartName="/ppt/tags/tag553.xml" ContentType="application/vnd.openxmlformats-officedocument.presentationml.tags+xml"/>
  <Override PartName="/ppt/tags/tag554.xml" ContentType="application/vnd.openxmlformats-officedocument.presentationml.tags+xml"/>
  <Override PartName="/ppt/tags/tag555.xml" ContentType="application/vnd.openxmlformats-officedocument.presentationml.tags+xml"/>
  <Override PartName="/ppt/tags/tag556.xml" ContentType="application/vnd.openxmlformats-officedocument.presentationml.tags+xml"/>
  <Override PartName="/ppt/tags/tag557.xml" ContentType="application/vnd.openxmlformats-officedocument.presentationml.tags+xml"/>
  <Override PartName="/ppt/tags/tag558.xml" ContentType="application/vnd.openxmlformats-officedocument.presentationml.tags+xml"/>
  <Override PartName="/ppt/tags/tag559.xml" ContentType="application/vnd.openxmlformats-officedocument.presentationml.tags+xml"/>
  <Override PartName="/ppt/tags/tag560.xml" ContentType="application/vnd.openxmlformats-officedocument.presentationml.tags+xml"/>
  <Override PartName="/ppt/tags/tag561.xml" ContentType="application/vnd.openxmlformats-officedocument.presentationml.tags+xml"/>
  <Override PartName="/ppt/tags/tag562.xml" ContentType="application/vnd.openxmlformats-officedocument.presentationml.tags+xml"/>
  <Override PartName="/ppt/tags/tag563.xml" ContentType="application/vnd.openxmlformats-officedocument.presentationml.tags+xml"/>
  <Override PartName="/ppt/tags/tag564.xml" ContentType="application/vnd.openxmlformats-officedocument.presentationml.tags+xml"/>
  <Override PartName="/ppt/tags/tag565.xml" ContentType="application/vnd.openxmlformats-officedocument.presentationml.tags+xml"/>
  <Override PartName="/ppt/tags/tag566.xml" ContentType="application/vnd.openxmlformats-officedocument.presentationml.tags+xml"/>
  <Override PartName="/ppt/tags/tag567.xml" ContentType="application/vnd.openxmlformats-officedocument.presentationml.tags+xml"/>
  <Override PartName="/ppt/tags/tag568.xml" ContentType="application/vnd.openxmlformats-officedocument.presentationml.tags+xml"/>
  <Override PartName="/ppt/tags/tag569.xml" ContentType="application/vnd.openxmlformats-officedocument.presentationml.tags+xml"/>
  <Override PartName="/ppt/tags/tag570.xml" ContentType="application/vnd.openxmlformats-officedocument.presentationml.tags+xml"/>
  <Override PartName="/ppt/tags/tag571.xml" ContentType="application/vnd.openxmlformats-officedocument.presentationml.tags+xml"/>
  <Override PartName="/ppt/tags/tag572.xml" ContentType="application/vnd.openxmlformats-officedocument.presentationml.tags+xml"/>
  <Override PartName="/ppt/tags/tag573.xml" ContentType="application/vnd.openxmlformats-officedocument.presentationml.tags+xml"/>
  <Override PartName="/ppt/tags/tag574.xml" ContentType="application/vnd.openxmlformats-officedocument.presentationml.tags+xml"/>
  <Override PartName="/ppt/tags/tag575.xml" ContentType="application/vnd.openxmlformats-officedocument.presentationml.tags+xml"/>
  <Override PartName="/ppt/tags/tag576.xml" ContentType="application/vnd.openxmlformats-officedocument.presentationml.tags+xml"/>
  <Override PartName="/ppt/tags/tag577.xml" ContentType="application/vnd.openxmlformats-officedocument.presentationml.tags+xml"/>
  <Override PartName="/ppt/tags/tag578.xml" ContentType="application/vnd.openxmlformats-officedocument.presentationml.tags+xml"/>
  <Override PartName="/ppt/tags/tag579.xml" ContentType="application/vnd.openxmlformats-officedocument.presentationml.tags+xml"/>
  <Override PartName="/ppt/tags/tag580.xml" ContentType="application/vnd.openxmlformats-officedocument.presentationml.tags+xml"/>
  <Override PartName="/ppt/tags/tag581.xml" ContentType="application/vnd.openxmlformats-officedocument.presentationml.tags+xml"/>
  <Override PartName="/ppt/tags/tag582.xml" ContentType="application/vnd.openxmlformats-officedocument.presentationml.tags+xml"/>
  <Override PartName="/ppt/tags/tag583.xml" ContentType="application/vnd.openxmlformats-officedocument.presentationml.tags+xml"/>
  <Override PartName="/ppt/tags/tag584.xml" ContentType="application/vnd.openxmlformats-officedocument.presentationml.tags+xml"/>
  <Override PartName="/ppt/tags/tag585.xml" ContentType="application/vnd.openxmlformats-officedocument.presentationml.tags+xml"/>
  <Override PartName="/ppt/tags/tag586.xml" ContentType="application/vnd.openxmlformats-officedocument.presentationml.tags+xml"/>
  <Override PartName="/ppt/tags/tag587.xml" ContentType="application/vnd.openxmlformats-officedocument.presentationml.tags+xml"/>
  <Override PartName="/ppt/tags/tag588.xml" ContentType="application/vnd.openxmlformats-officedocument.presentationml.tags+xml"/>
  <Override PartName="/ppt/tags/tag589.xml" ContentType="application/vnd.openxmlformats-officedocument.presentationml.tags+xml"/>
  <Override PartName="/ppt/tags/tag590.xml" ContentType="application/vnd.openxmlformats-officedocument.presentationml.tags+xml"/>
  <Override PartName="/ppt/tags/tag591.xml" ContentType="application/vnd.openxmlformats-officedocument.presentationml.tags+xml"/>
  <Override PartName="/ppt/tags/tag592.xml" ContentType="application/vnd.openxmlformats-officedocument.presentationml.tags+xml"/>
  <Override PartName="/ppt/tags/tag593.xml" ContentType="application/vnd.openxmlformats-officedocument.presentationml.tags+xml"/>
  <Override PartName="/ppt/tags/tag594.xml" ContentType="application/vnd.openxmlformats-officedocument.presentationml.tags+xml"/>
  <Override PartName="/ppt/tags/tag595.xml" ContentType="application/vnd.openxmlformats-officedocument.presentationml.tags+xml"/>
  <Override PartName="/ppt/tags/tag596.xml" ContentType="application/vnd.openxmlformats-officedocument.presentationml.tags+xml"/>
  <Override PartName="/ppt/tags/tag597.xml" ContentType="application/vnd.openxmlformats-officedocument.presentationml.tags+xml"/>
  <Override PartName="/ppt/tags/tag598.xml" ContentType="application/vnd.openxmlformats-officedocument.presentationml.tags+xml"/>
  <Override PartName="/ppt/tags/tag599.xml" ContentType="application/vnd.openxmlformats-officedocument.presentationml.tags+xml"/>
  <Override PartName="/ppt/tags/tag600.xml" ContentType="application/vnd.openxmlformats-officedocument.presentationml.tags+xml"/>
  <Override PartName="/ppt/tags/tag601.xml" ContentType="application/vnd.openxmlformats-officedocument.presentationml.tags+xml"/>
  <Override PartName="/ppt/tags/tag602.xml" ContentType="application/vnd.openxmlformats-officedocument.presentationml.tags+xml"/>
  <Override PartName="/ppt/tags/tag603.xml" ContentType="application/vnd.openxmlformats-officedocument.presentationml.tags+xml"/>
  <Override PartName="/ppt/tags/tag604.xml" ContentType="application/vnd.openxmlformats-officedocument.presentationml.tags+xml"/>
  <Override PartName="/ppt/tags/tag605.xml" ContentType="application/vnd.openxmlformats-officedocument.presentationml.tags+xml"/>
  <Override PartName="/ppt/tags/tag606.xml" ContentType="application/vnd.openxmlformats-officedocument.presentationml.tags+xml"/>
  <Override PartName="/ppt/tags/tag607.xml" ContentType="application/vnd.openxmlformats-officedocument.presentationml.tags+xml"/>
  <Override PartName="/ppt/tags/tag608.xml" ContentType="application/vnd.openxmlformats-officedocument.presentationml.tags+xml"/>
  <Override PartName="/ppt/tags/tag609.xml" ContentType="application/vnd.openxmlformats-officedocument.presentationml.tags+xml"/>
  <Override PartName="/ppt/tags/tag610.xml" ContentType="application/vnd.openxmlformats-officedocument.presentationml.tags+xml"/>
  <Override PartName="/ppt/tags/tag611.xml" ContentType="application/vnd.openxmlformats-officedocument.presentationml.tags+xml"/>
  <Override PartName="/ppt/tags/tag612.xml" ContentType="application/vnd.openxmlformats-officedocument.presentationml.tags+xml"/>
  <Override PartName="/ppt/tags/tag613.xml" ContentType="application/vnd.openxmlformats-officedocument.presentationml.tags+xml"/>
  <Override PartName="/ppt/tags/tag614.xml" ContentType="application/vnd.openxmlformats-officedocument.presentationml.tags+xml"/>
  <Override PartName="/ppt/tags/tag615.xml" ContentType="application/vnd.openxmlformats-officedocument.presentationml.tags+xml"/>
  <Override PartName="/ppt/tags/tag616.xml" ContentType="application/vnd.openxmlformats-officedocument.presentationml.tags+xml"/>
  <Override PartName="/ppt/tags/tag617.xml" ContentType="application/vnd.openxmlformats-officedocument.presentationml.tags+xml"/>
  <Override PartName="/ppt/tags/tag618.xml" ContentType="application/vnd.openxmlformats-officedocument.presentationml.tags+xml"/>
  <Override PartName="/ppt/tags/tag619.xml" ContentType="application/vnd.openxmlformats-officedocument.presentationml.tags+xml"/>
  <Override PartName="/ppt/tags/tag620.xml" ContentType="application/vnd.openxmlformats-officedocument.presentationml.tags+xml"/>
  <Override PartName="/ppt/tags/tag621.xml" ContentType="application/vnd.openxmlformats-officedocument.presentationml.tags+xml"/>
  <Override PartName="/ppt/tags/tag622.xml" ContentType="application/vnd.openxmlformats-officedocument.presentationml.tags+xml"/>
  <Override PartName="/ppt/tags/tag623.xml" ContentType="application/vnd.openxmlformats-officedocument.presentationml.tags+xml"/>
  <Override PartName="/ppt/tags/tag624.xml" ContentType="application/vnd.openxmlformats-officedocument.presentationml.tags+xml"/>
  <Override PartName="/ppt/tags/tag625.xml" ContentType="application/vnd.openxmlformats-officedocument.presentationml.tags+xml"/>
  <Override PartName="/ppt/tags/tag626.xml" ContentType="application/vnd.openxmlformats-officedocument.presentationml.tags+xml"/>
  <Override PartName="/ppt/tags/tag627.xml" ContentType="application/vnd.openxmlformats-officedocument.presentationml.tags+xml"/>
  <Override PartName="/ppt/tags/tag628.xml" ContentType="application/vnd.openxmlformats-officedocument.presentationml.tags+xml"/>
  <Override PartName="/ppt/tags/tag629.xml" ContentType="application/vnd.openxmlformats-officedocument.presentationml.tags+xml"/>
  <Override PartName="/ppt/tags/tag630.xml" ContentType="application/vnd.openxmlformats-officedocument.presentationml.tags+xml"/>
  <Override PartName="/ppt/tags/tag631.xml" ContentType="application/vnd.openxmlformats-officedocument.presentationml.tags+xml"/>
  <Override PartName="/ppt/tags/tag632.xml" ContentType="application/vnd.openxmlformats-officedocument.presentationml.tags+xml"/>
  <Override PartName="/ppt/tags/tag633.xml" ContentType="application/vnd.openxmlformats-officedocument.presentationml.tags+xml"/>
  <Override PartName="/ppt/tags/tag634.xml" ContentType="application/vnd.openxmlformats-officedocument.presentationml.tags+xml"/>
  <Override PartName="/ppt/tags/tag635.xml" ContentType="application/vnd.openxmlformats-officedocument.presentationml.tags+xml"/>
  <Override PartName="/ppt/tags/tag636.xml" ContentType="application/vnd.openxmlformats-officedocument.presentationml.tags+xml"/>
  <Override PartName="/ppt/tags/tag637.xml" ContentType="application/vnd.openxmlformats-officedocument.presentationml.tags+xml"/>
  <Override PartName="/ppt/tags/tag638.xml" ContentType="application/vnd.openxmlformats-officedocument.presentationml.tags+xml"/>
  <Override PartName="/ppt/tags/tag639.xml" ContentType="application/vnd.openxmlformats-officedocument.presentationml.tags+xml"/>
  <Override PartName="/ppt/tags/tag640.xml" ContentType="application/vnd.openxmlformats-officedocument.presentationml.tags+xml"/>
  <Override PartName="/ppt/tags/tag641.xml" ContentType="application/vnd.openxmlformats-officedocument.presentationml.tags+xml"/>
  <Override PartName="/ppt/tags/tag642.xml" ContentType="application/vnd.openxmlformats-officedocument.presentationml.tags+xml"/>
  <Override PartName="/ppt/tags/tag643.xml" ContentType="application/vnd.openxmlformats-officedocument.presentationml.tags+xml"/>
  <Override PartName="/ppt/tags/tag644.xml" ContentType="application/vnd.openxmlformats-officedocument.presentationml.tags+xml"/>
  <Override PartName="/ppt/tags/tag645.xml" ContentType="application/vnd.openxmlformats-officedocument.presentationml.tags+xml"/>
  <Override PartName="/ppt/tags/tag646.xml" ContentType="application/vnd.openxmlformats-officedocument.presentationml.tags+xml"/>
  <Override PartName="/ppt/tags/tag647.xml" ContentType="application/vnd.openxmlformats-officedocument.presentationml.tags+xml"/>
  <Override PartName="/ppt/tags/tag648.xml" ContentType="application/vnd.openxmlformats-officedocument.presentationml.tags+xml"/>
  <Override PartName="/ppt/tags/tag649.xml" ContentType="application/vnd.openxmlformats-officedocument.presentationml.tags+xml"/>
  <Override PartName="/ppt/tags/tag650.xml" ContentType="application/vnd.openxmlformats-officedocument.presentationml.tags+xml"/>
  <Override PartName="/ppt/tags/tag651.xml" ContentType="application/vnd.openxmlformats-officedocument.presentationml.tags+xml"/>
  <Override PartName="/ppt/tags/tag652.xml" ContentType="application/vnd.openxmlformats-officedocument.presentationml.tags+xml"/>
  <Override PartName="/ppt/tags/tag653.xml" ContentType="application/vnd.openxmlformats-officedocument.presentationml.tags+xml"/>
  <Override PartName="/ppt/tags/tag654.xml" ContentType="application/vnd.openxmlformats-officedocument.presentationml.tags+xml"/>
  <Override PartName="/ppt/tags/tag655.xml" ContentType="application/vnd.openxmlformats-officedocument.presentationml.tags+xml"/>
  <Override PartName="/ppt/tags/tag656.xml" ContentType="application/vnd.openxmlformats-officedocument.presentationml.tags+xml"/>
  <Override PartName="/ppt/tags/tag657.xml" ContentType="application/vnd.openxmlformats-officedocument.presentationml.tags+xml"/>
  <Override PartName="/ppt/tags/tag658.xml" ContentType="application/vnd.openxmlformats-officedocument.presentationml.tags+xml"/>
  <Override PartName="/ppt/tags/tag659.xml" ContentType="application/vnd.openxmlformats-officedocument.presentationml.tags+xml"/>
  <Override PartName="/ppt/tags/tag660.xml" ContentType="application/vnd.openxmlformats-officedocument.presentationml.tags+xml"/>
  <Override PartName="/ppt/tags/tag661.xml" ContentType="application/vnd.openxmlformats-officedocument.presentationml.tags+xml"/>
  <Override PartName="/ppt/tags/tag662.xml" ContentType="application/vnd.openxmlformats-officedocument.presentationml.tags+xml"/>
  <Override PartName="/ppt/tags/tag663.xml" ContentType="application/vnd.openxmlformats-officedocument.presentationml.tags+xml"/>
  <Override PartName="/ppt/tags/tag664.xml" ContentType="application/vnd.openxmlformats-officedocument.presentationml.tags+xml"/>
  <Override PartName="/ppt/tags/tag665.xml" ContentType="application/vnd.openxmlformats-officedocument.presentationml.tags+xml"/>
  <Override PartName="/ppt/tags/tag666.xml" ContentType="application/vnd.openxmlformats-officedocument.presentationml.tags+xml"/>
  <Override PartName="/ppt/tags/tag667.xml" ContentType="application/vnd.openxmlformats-officedocument.presentationml.tags+xml"/>
  <Override PartName="/ppt/tags/tag668.xml" ContentType="application/vnd.openxmlformats-officedocument.presentationml.tags+xml"/>
  <Override PartName="/ppt/tags/tag669.xml" ContentType="application/vnd.openxmlformats-officedocument.presentationml.tags+xml"/>
  <Override PartName="/ppt/tags/tag670.xml" ContentType="application/vnd.openxmlformats-officedocument.presentationml.tags+xml"/>
  <Override PartName="/ppt/tags/tag671.xml" ContentType="application/vnd.openxmlformats-officedocument.presentationml.tags+xml"/>
  <Override PartName="/ppt/tags/tag672.xml" ContentType="application/vnd.openxmlformats-officedocument.presentationml.tags+xml"/>
  <Override PartName="/ppt/tags/tag673.xml" ContentType="application/vnd.openxmlformats-officedocument.presentationml.tags+xml"/>
  <Override PartName="/ppt/tags/tag674.xml" ContentType="application/vnd.openxmlformats-officedocument.presentationml.tags+xml"/>
  <Override PartName="/ppt/tags/tag675.xml" ContentType="application/vnd.openxmlformats-officedocument.presentationml.tags+xml"/>
  <Override PartName="/ppt/tags/tag676.xml" ContentType="application/vnd.openxmlformats-officedocument.presentationml.tags+xml"/>
  <Override PartName="/ppt/tags/tag677.xml" ContentType="application/vnd.openxmlformats-officedocument.presentationml.tags+xml"/>
  <Override PartName="/ppt/tags/tag678.xml" ContentType="application/vnd.openxmlformats-officedocument.presentationml.tags+xml"/>
  <Override PartName="/ppt/tags/tag679.xml" ContentType="application/vnd.openxmlformats-officedocument.presentationml.tags+xml"/>
  <Override PartName="/ppt/tags/tag680.xml" ContentType="application/vnd.openxmlformats-officedocument.presentationml.tags+xml"/>
  <Override PartName="/ppt/tags/tag681.xml" ContentType="application/vnd.openxmlformats-officedocument.presentationml.tags+xml"/>
  <Override PartName="/ppt/notesSlides/notesSlide16.xml" ContentType="application/vnd.openxmlformats-officedocument.presentationml.notesSlide+xml"/>
  <Override PartName="/ppt/tags/tag682.xml" ContentType="application/vnd.openxmlformats-officedocument.presentationml.tags+xml"/>
  <Override PartName="/ppt/tags/tag683.xml" ContentType="application/vnd.openxmlformats-officedocument.presentationml.tags+xml"/>
  <Override PartName="/ppt/tags/tag684.xml" ContentType="application/vnd.openxmlformats-officedocument.presentationml.tags+xml"/>
  <Override PartName="/ppt/tags/tag685.xml" ContentType="application/vnd.openxmlformats-officedocument.presentationml.tags+xml"/>
  <Override PartName="/ppt/tags/tag686.xml" ContentType="application/vnd.openxmlformats-officedocument.presentationml.tags+xml"/>
  <Override PartName="/ppt/tags/tag687.xml" ContentType="application/vnd.openxmlformats-officedocument.presentationml.tags+xml"/>
  <Override PartName="/ppt/tags/tag688.xml" ContentType="application/vnd.openxmlformats-officedocument.presentationml.tags+xml"/>
  <Override PartName="/ppt/tags/tag689.xml" ContentType="application/vnd.openxmlformats-officedocument.presentationml.tags+xml"/>
  <Override PartName="/ppt/tags/tag690.xml" ContentType="application/vnd.openxmlformats-officedocument.presentationml.tags+xml"/>
  <Override PartName="/ppt/tags/tag691.xml" ContentType="application/vnd.openxmlformats-officedocument.presentationml.tags+xml"/>
  <Override PartName="/ppt/tags/tag692.xml" ContentType="application/vnd.openxmlformats-officedocument.presentationml.tags+xml"/>
  <Override PartName="/ppt/tags/tag693.xml" ContentType="application/vnd.openxmlformats-officedocument.presentationml.tags+xml"/>
  <Override PartName="/ppt/tags/tag694.xml" ContentType="application/vnd.openxmlformats-officedocument.presentationml.tags+xml"/>
  <Override PartName="/ppt/tags/tag695.xml" ContentType="application/vnd.openxmlformats-officedocument.presentationml.tags+xml"/>
  <Override PartName="/ppt/tags/tag696.xml" ContentType="application/vnd.openxmlformats-officedocument.presentationml.tags+xml"/>
  <Override PartName="/ppt/tags/tag697.xml" ContentType="application/vnd.openxmlformats-officedocument.presentationml.tags+xml"/>
  <Override PartName="/ppt/tags/tag698.xml" ContentType="application/vnd.openxmlformats-officedocument.presentationml.tags+xml"/>
  <Override PartName="/ppt/tags/tag699.xml" ContentType="application/vnd.openxmlformats-officedocument.presentationml.tags+xml"/>
  <Override PartName="/ppt/tags/tag700.xml" ContentType="application/vnd.openxmlformats-officedocument.presentationml.tags+xml"/>
  <Override PartName="/ppt/tags/tag701.xml" ContentType="application/vnd.openxmlformats-officedocument.presentationml.tags+xml"/>
  <Override PartName="/ppt/tags/tag702.xml" ContentType="application/vnd.openxmlformats-officedocument.presentationml.tags+xml"/>
  <Override PartName="/ppt/tags/tag703.xml" ContentType="application/vnd.openxmlformats-officedocument.presentationml.tags+xml"/>
  <Override PartName="/ppt/tags/tag704.xml" ContentType="application/vnd.openxmlformats-officedocument.presentationml.tags+xml"/>
  <Override PartName="/ppt/tags/tag705.xml" ContentType="application/vnd.openxmlformats-officedocument.presentationml.tags+xml"/>
  <Override PartName="/ppt/notesSlides/notesSlide17.xml" ContentType="application/vnd.openxmlformats-officedocument.presentationml.notesSlide+xml"/>
  <Override PartName="/ppt/tags/tag706.xml" ContentType="application/vnd.openxmlformats-officedocument.presentationml.tags+xml"/>
  <Override PartName="/ppt/tags/tag707.xml" ContentType="application/vnd.openxmlformats-officedocument.presentationml.tags+xml"/>
  <Override PartName="/ppt/tags/tag708.xml" ContentType="application/vnd.openxmlformats-officedocument.presentationml.tags+xml"/>
  <Override PartName="/ppt/tags/tag709.xml" ContentType="application/vnd.openxmlformats-officedocument.presentationml.tags+xml"/>
  <Override PartName="/ppt/tags/tag710.xml" ContentType="application/vnd.openxmlformats-officedocument.presentationml.tags+xml"/>
  <Override PartName="/ppt/tags/tag711.xml" ContentType="application/vnd.openxmlformats-officedocument.presentationml.tags+xml"/>
  <Override PartName="/ppt/tags/tag712.xml" ContentType="application/vnd.openxmlformats-officedocument.presentationml.tags+xml"/>
  <Override PartName="/ppt/tags/tag713.xml" ContentType="application/vnd.openxmlformats-officedocument.presentationml.tags+xml"/>
  <Override PartName="/ppt/tags/tag714.xml" ContentType="application/vnd.openxmlformats-officedocument.presentationml.tags+xml"/>
  <Override PartName="/ppt/tags/tag715.xml" ContentType="application/vnd.openxmlformats-officedocument.presentationml.tags+xml"/>
  <Override PartName="/ppt/tags/tag716.xml" ContentType="application/vnd.openxmlformats-officedocument.presentationml.tags+xml"/>
  <Override PartName="/ppt/tags/tag717.xml" ContentType="application/vnd.openxmlformats-officedocument.presentationml.tags+xml"/>
  <Override PartName="/ppt/tags/tag718.xml" ContentType="application/vnd.openxmlformats-officedocument.presentationml.tags+xml"/>
  <Override PartName="/ppt/tags/tag719.xml" ContentType="application/vnd.openxmlformats-officedocument.presentationml.tags+xml"/>
  <Override PartName="/ppt/tags/tag720.xml" ContentType="application/vnd.openxmlformats-officedocument.presentationml.tags+xml"/>
  <Override PartName="/ppt/tags/tag721.xml" ContentType="application/vnd.openxmlformats-officedocument.presentationml.tags+xml"/>
  <Override PartName="/ppt/tags/tag722.xml" ContentType="application/vnd.openxmlformats-officedocument.presentationml.tags+xml"/>
  <Override PartName="/ppt/tags/tag723.xml" ContentType="application/vnd.openxmlformats-officedocument.presentationml.tags+xml"/>
  <Override PartName="/ppt/tags/tag724.xml" ContentType="application/vnd.openxmlformats-officedocument.presentationml.tags+xml"/>
  <Override PartName="/ppt/tags/tag725.xml" ContentType="application/vnd.openxmlformats-officedocument.presentationml.tags+xml"/>
  <Override PartName="/ppt/tags/tag726.xml" ContentType="application/vnd.openxmlformats-officedocument.presentationml.tags+xml"/>
  <Override PartName="/ppt/tags/tag727.xml" ContentType="application/vnd.openxmlformats-officedocument.presentationml.tags+xml"/>
  <Override PartName="/ppt/tags/tag728.xml" ContentType="application/vnd.openxmlformats-officedocument.presentationml.tags+xml"/>
  <Override PartName="/ppt/tags/tag729.xml" ContentType="application/vnd.openxmlformats-officedocument.presentationml.tags+xml"/>
  <Override PartName="/ppt/notesSlides/notesSlide18.xml" ContentType="application/vnd.openxmlformats-officedocument.presentationml.notesSlide+xml"/>
  <Override PartName="/ppt/tags/tag730.xml" ContentType="application/vnd.openxmlformats-officedocument.presentationml.tags+xml"/>
  <Override PartName="/ppt/tags/tag731.xml" ContentType="application/vnd.openxmlformats-officedocument.presentationml.tags+xml"/>
  <Override PartName="/ppt/tags/tag732.xml" ContentType="application/vnd.openxmlformats-officedocument.presentationml.tags+xml"/>
  <Override PartName="/ppt/tags/tag733.xml" ContentType="application/vnd.openxmlformats-officedocument.presentationml.tags+xml"/>
  <Override PartName="/ppt/tags/tag734.xml" ContentType="application/vnd.openxmlformats-officedocument.presentationml.tags+xml"/>
  <Override PartName="/ppt/tags/tag735.xml" ContentType="application/vnd.openxmlformats-officedocument.presentationml.tags+xml"/>
  <Override PartName="/ppt/tags/tag736.xml" ContentType="application/vnd.openxmlformats-officedocument.presentationml.tags+xml"/>
  <Override PartName="/ppt/tags/tag737.xml" ContentType="application/vnd.openxmlformats-officedocument.presentationml.tags+xml"/>
  <Override PartName="/ppt/tags/tag738.xml" ContentType="application/vnd.openxmlformats-officedocument.presentationml.tags+xml"/>
  <Override PartName="/ppt/tags/tag739.xml" ContentType="application/vnd.openxmlformats-officedocument.presentationml.tags+xml"/>
  <Override PartName="/ppt/tags/tag740.xml" ContentType="application/vnd.openxmlformats-officedocument.presentationml.tags+xml"/>
  <Override PartName="/ppt/tags/tag741.xml" ContentType="application/vnd.openxmlformats-officedocument.presentationml.tags+xml"/>
  <Override PartName="/ppt/tags/tag742.xml" ContentType="application/vnd.openxmlformats-officedocument.presentationml.tags+xml"/>
  <Override PartName="/ppt/tags/tag743.xml" ContentType="application/vnd.openxmlformats-officedocument.presentationml.tags+xml"/>
  <Override PartName="/ppt/tags/tag744.xml" ContentType="application/vnd.openxmlformats-officedocument.presentationml.tags+xml"/>
  <Override PartName="/ppt/tags/tag745.xml" ContentType="application/vnd.openxmlformats-officedocument.presentationml.tags+xml"/>
  <Override PartName="/ppt/tags/tag746.xml" ContentType="application/vnd.openxmlformats-officedocument.presentationml.tags+xml"/>
  <Override PartName="/ppt/tags/tag747.xml" ContentType="application/vnd.openxmlformats-officedocument.presentationml.tags+xml"/>
  <Override PartName="/ppt/tags/tag748.xml" ContentType="application/vnd.openxmlformats-officedocument.presentationml.tags+xml"/>
  <Override PartName="/ppt/tags/tag749.xml" ContentType="application/vnd.openxmlformats-officedocument.presentationml.tags+xml"/>
  <Override PartName="/ppt/tags/tag750.xml" ContentType="application/vnd.openxmlformats-officedocument.presentationml.tags+xml"/>
  <Override PartName="/ppt/tags/tag751.xml" ContentType="application/vnd.openxmlformats-officedocument.presentationml.tags+xml"/>
  <Override PartName="/ppt/tags/tag752.xml" ContentType="application/vnd.openxmlformats-officedocument.presentationml.tags+xml"/>
  <Override PartName="/ppt/tags/tag753.xml" ContentType="application/vnd.openxmlformats-officedocument.presentationml.tags+xml"/>
  <Override PartName="/ppt/notesSlides/notesSlide19.xml" ContentType="application/vnd.openxmlformats-officedocument.presentationml.notesSlide+xml"/>
  <Override PartName="/ppt/tags/tag754.xml" ContentType="application/vnd.openxmlformats-officedocument.presentationml.tags+xml"/>
  <Override PartName="/ppt/tags/tag755.xml" ContentType="application/vnd.openxmlformats-officedocument.presentationml.tags+xml"/>
  <Override PartName="/ppt/tags/tag756.xml" ContentType="application/vnd.openxmlformats-officedocument.presentationml.tags+xml"/>
  <Override PartName="/ppt/tags/tag757.xml" ContentType="application/vnd.openxmlformats-officedocument.presentationml.tags+xml"/>
  <Override PartName="/ppt/tags/tag758.xml" ContentType="application/vnd.openxmlformats-officedocument.presentationml.tags+xml"/>
  <Override PartName="/ppt/tags/tag759.xml" ContentType="application/vnd.openxmlformats-officedocument.presentationml.tags+xml"/>
  <Override PartName="/ppt/tags/tag760.xml" ContentType="application/vnd.openxmlformats-officedocument.presentationml.tags+xml"/>
  <Override PartName="/ppt/tags/tag761.xml" ContentType="application/vnd.openxmlformats-officedocument.presentationml.tags+xml"/>
  <Override PartName="/ppt/tags/tag762.xml" ContentType="application/vnd.openxmlformats-officedocument.presentationml.tags+xml"/>
  <Override PartName="/ppt/tags/tag763.xml" ContentType="application/vnd.openxmlformats-officedocument.presentationml.tags+xml"/>
  <Override PartName="/ppt/tags/tag764.xml" ContentType="application/vnd.openxmlformats-officedocument.presentationml.tags+xml"/>
  <Override PartName="/ppt/tags/tag765.xml" ContentType="application/vnd.openxmlformats-officedocument.presentationml.tags+xml"/>
  <Override PartName="/ppt/tags/tag766.xml" ContentType="application/vnd.openxmlformats-officedocument.presentationml.tags+xml"/>
  <Override PartName="/ppt/tags/tag767.xml" ContentType="application/vnd.openxmlformats-officedocument.presentationml.tags+xml"/>
  <Override PartName="/ppt/tags/tag768.xml" ContentType="application/vnd.openxmlformats-officedocument.presentationml.tags+xml"/>
  <Override PartName="/ppt/tags/tag769.xml" ContentType="application/vnd.openxmlformats-officedocument.presentationml.tags+xml"/>
  <Override PartName="/ppt/tags/tag770.xml" ContentType="application/vnd.openxmlformats-officedocument.presentationml.tags+xml"/>
  <Override PartName="/ppt/tags/tag771.xml" ContentType="application/vnd.openxmlformats-officedocument.presentationml.tags+xml"/>
  <Override PartName="/ppt/tags/tag772.xml" ContentType="application/vnd.openxmlformats-officedocument.presentationml.tags+xml"/>
  <Override PartName="/ppt/tags/tag773.xml" ContentType="application/vnd.openxmlformats-officedocument.presentationml.tags+xml"/>
  <Override PartName="/ppt/tags/tag774.xml" ContentType="application/vnd.openxmlformats-officedocument.presentationml.tags+xml"/>
  <Override PartName="/ppt/tags/tag775.xml" ContentType="application/vnd.openxmlformats-officedocument.presentationml.tags+xml"/>
  <Override PartName="/ppt/tags/tag776.xml" ContentType="application/vnd.openxmlformats-officedocument.presentationml.tags+xml"/>
  <Override PartName="/ppt/tags/tag777.xml" ContentType="application/vnd.openxmlformats-officedocument.presentationml.tags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tags/tag778.xml" ContentType="application/vnd.openxmlformats-officedocument.presentationml.tags+xml"/>
  <Override PartName="/ppt/tags/tag779.xml" ContentType="application/vnd.openxmlformats-officedocument.presentationml.tags+xml"/>
  <Override PartName="/ppt/tags/tag780.xml" ContentType="application/vnd.openxmlformats-officedocument.presentationml.tags+xml"/>
  <Override PartName="/ppt/tags/tag781.xml" ContentType="application/vnd.openxmlformats-officedocument.presentationml.tags+xml"/>
  <Override PartName="/ppt/tags/tag782.xml" ContentType="application/vnd.openxmlformats-officedocument.presentationml.tags+xml"/>
  <Override PartName="/ppt/tags/tag783.xml" ContentType="application/vnd.openxmlformats-officedocument.presentationml.tags+xml"/>
  <Override PartName="/ppt/tags/tag784.xml" ContentType="application/vnd.openxmlformats-officedocument.presentationml.tags+xml"/>
  <Override PartName="/ppt/tags/tag785.xml" ContentType="application/vnd.openxmlformats-officedocument.presentationml.tags+xml"/>
  <Override PartName="/ppt/tags/tag786.xml" ContentType="application/vnd.openxmlformats-officedocument.presentationml.tags+xml"/>
  <Override PartName="/ppt/tags/tag787.xml" ContentType="application/vnd.openxmlformats-officedocument.presentationml.tags+xml"/>
  <Override PartName="/ppt/tags/tag788.xml" ContentType="application/vnd.openxmlformats-officedocument.presentationml.tags+xml"/>
  <Override PartName="/ppt/tags/tag789.xml" ContentType="application/vnd.openxmlformats-officedocument.presentationml.tags+xml"/>
  <Override PartName="/ppt/tags/tag790.xml" ContentType="application/vnd.openxmlformats-officedocument.presentationml.tags+xml"/>
  <Override PartName="/ppt/tags/tag791.xml" ContentType="application/vnd.openxmlformats-officedocument.presentationml.tags+xml"/>
  <Override PartName="/ppt/tags/tag792.xml" ContentType="application/vnd.openxmlformats-officedocument.presentationml.tags+xml"/>
  <Override PartName="/ppt/tags/tag793.xml" ContentType="application/vnd.openxmlformats-officedocument.presentationml.tags+xml"/>
  <Override PartName="/ppt/tags/tag794.xml" ContentType="application/vnd.openxmlformats-officedocument.presentationml.tags+xml"/>
  <Override PartName="/ppt/tags/tag795.xml" ContentType="application/vnd.openxmlformats-officedocument.presentationml.tags+xml"/>
  <Override PartName="/ppt/tags/tag796.xml" ContentType="application/vnd.openxmlformats-officedocument.presentationml.tags+xml"/>
  <Override PartName="/ppt/tags/tag797.xml" ContentType="application/vnd.openxmlformats-officedocument.presentationml.tags+xml"/>
  <Override PartName="/ppt/tags/tag798.xml" ContentType="application/vnd.openxmlformats-officedocument.presentationml.tags+xml"/>
  <Override PartName="/ppt/tags/tag799.xml" ContentType="application/vnd.openxmlformats-officedocument.presentationml.tags+xml"/>
  <Override PartName="/ppt/tags/tag800.xml" ContentType="application/vnd.openxmlformats-officedocument.presentationml.tags+xml"/>
  <Override PartName="/ppt/tags/tag801.xml" ContentType="application/vnd.openxmlformats-officedocument.presentationml.tags+xml"/>
  <Override PartName="/ppt/tags/tag802.xml" ContentType="application/vnd.openxmlformats-officedocument.presentationml.tags+xml"/>
  <Override PartName="/ppt/tags/tag803.xml" ContentType="application/vnd.openxmlformats-officedocument.presentationml.tags+xml"/>
  <Override PartName="/ppt/tags/tag804.xml" ContentType="application/vnd.openxmlformats-officedocument.presentationml.tags+xml"/>
  <Override PartName="/ppt/tags/tag805.xml" ContentType="application/vnd.openxmlformats-officedocument.presentationml.tags+xml"/>
  <Override PartName="/ppt/tags/tag806.xml" ContentType="application/vnd.openxmlformats-officedocument.presentationml.tags+xml"/>
  <Override PartName="/ppt/notesSlides/notesSlide22.xml" ContentType="application/vnd.openxmlformats-officedocument.presentationml.notesSlide+xml"/>
  <Override PartName="/ppt/tags/tag807.xml" ContentType="application/vnd.openxmlformats-officedocument.presentationml.tags+xml"/>
  <Override PartName="/ppt/tags/tag808.xml" ContentType="application/vnd.openxmlformats-officedocument.presentationml.tags+xml"/>
  <Override PartName="/ppt/tags/tag809.xml" ContentType="application/vnd.openxmlformats-officedocument.presentationml.tags+xml"/>
  <Override PartName="/ppt/tags/tag810.xml" ContentType="application/vnd.openxmlformats-officedocument.presentationml.tags+xml"/>
  <Override PartName="/ppt/tags/tag811.xml" ContentType="application/vnd.openxmlformats-officedocument.presentationml.tags+xml"/>
  <Override PartName="/ppt/tags/tag812.xml" ContentType="application/vnd.openxmlformats-officedocument.presentationml.tags+xml"/>
  <Override PartName="/ppt/tags/tag813.xml" ContentType="application/vnd.openxmlformats-officedocument.presentationml.tags+xml"/>
  <Override PartName="/ppt/tags/tag814.xml" ContentType="application/vnd.openxmlformats-officedocument.presentationml.tags+xml"/>
  <Override PartName="/ppt/tags/tag815.xml" ContentType="application/vnd.openxmlformats-officedocument.presentationml.tags+xml"/>
  <Override PartName="/ppt/tags/tag816.xml" ContentType="application/vnd.openxmlformats-officedocument.presentationml.tags+xml"/>
  <Override PartName="/ppt/tags/tag817.xml" ContentType="application/vnd.openxmlformats-officedocument.presentationml.tags+xml"/>
  <Override PartName="/ppt/tags/tag818.xml" ContentType="application/vnd.openxmlformats-officedocument.presentationml.tags+xml"/>
  <Override PartName="/ppt/tags/tag819.xml" ContentType="application/vnd.openxmlformats-officedocument.presentationml.tags+xml"/>
  <Override PartName="/ppt/tags/tag820.xml" ContentType="application/vnd.openxmlformats-officedocument.presentationml.tags+xml"/>
  <Override PartName="/ppt/tags/tag821.xml" ContentType="application/vnd.openxmlformats-officedocument.presentationml.tags+xml"/>
  <Override PartName="/ppt/tags/tag822.xml" ContentType="application/vnd.openxmlformats-officedocument.presentationml.tags+xml"/>
  <Override PartName="/ppt/tags/tag823.xml" ContentType="application/vnd.openxmlformats-officedocument.presentationml.tags+xml"/>
  <Override PartName="/ppt/tags/tag824.xml" ContentType="application/vnd.openxmlformats-officedocument.presentationml.tags+xml"/>
  <Override PartName="/ppt/tags/tag825.xml" ContentType="application/vnd.openxmlformats-officedocument.presentationml.tags+xml"/>
  <Override PartName="/ppt/tags/tag826.xml" ContentType="application/vnd.openxmlformats-officedocument.presentationml.tags+xml"/>
  <Override PartName="/ppt/tags/tag827.xml" ContentType="application/vnd.openxmlformats-officedocument.presentationml.tags+xml"/>
  <Override PartName="/ppt/tags/tag828.xml" ContentType="application/vnd.openxmlformats-officedocument.presentationml.tags+xml"/>
  <Override PartName="/ppt/tags/tag829.xml" ContentType="application/vnd.openxmlformats-officedocument.presentationml.tags+xml"/>
  <Override PartName="/ppt/tags/tag830.xml" ContentType="application/vnd.openxmlformats-officedocument.presentationml.tags+xml"/>
  <Override PartName="/ppt/tags/tag831.xml" ContentType="application/vnd.openxmlformats-officedocument.presentationml.tags+xml"/>
  <Override PartName="/ppt/tags/tag832.xml" ContentType="application/vnd.openxmlformats-officedocument.presentationml.tags+xml"/>
  <Override PartName="/ppt/tags/tag833.xml" ContentType="application/vnd.openxmlformats-officedocument.presentationml.tags+xml"/>
  <Override PartName="/ppt/tags/tag834.xml" ContentType="application/vnd.openxmlformats-officedocument.presentationml.tags+xml"/>
  <Override PartName="/ppt/tags/tag835.xml" ContentType="application/vnd.openxmlformats-officedocument.presentationml.tags+xml"/>
  <Override PartName="/ppt/tags/tag836.xml" ContentType="application/vnd.openxmlformats-officedocument.presentationml.tags+xml"/>
  <Override PartName="/ppt/tags/tag837.xml" ContentType="application/vnd.openxmlformats-officedocument.presentationml.tags+xml"/>
  <Override PartName="/ppt/tags/tag838.xml" ContentType="application/vnd.openxmlformats-officedocument.presentationml.tags+xml"/>
  <Override PartName="/ppt/tags/tag839.xml" ContentType="application/vnd.openxmlformats-officedocument.presentationml.tags+xml"/>
  <Override PartName="/ppt/tags/tag840.xml" ContentType="application/vnd.openxmlformats-officedocument.presentationml.tags+xml"/>
  <Override PartName="/ppt/tags/tag841.xml" ContentType="application/vnd.openxmlformats-officedocument.presentationml.tags+xml"/>
  <Override PartName="/ppt/tags/tag842.xml" ContentType="application/vnd.openxmlformats-officedocument.presentationml.tags+xml"/>
  <Override PartName="/ppt/tags/tag843.xml" ContentType="application/vnd.openxmlformats-officedocument.presentationml.tags+xml"/>
  <Override PartName="/ppt/tags/tag844.xml" ContentType="application/vnd.openxmlformats-officedocument.presentationml.tags+xml"/>
  <Override PartName="/ppt/tags/tag845.xml" ContentType="application/vnd.openxmlformats-officedocument.presentationml.tags+xml"/>
  <Override PartName="/ppt/tags/tag846.xml" ContentType="application/vnd.openxmlformats-officedocument.presentationml.tags+xml"/>
  <Override PartName="/ppt/tags/tag847.xml" ContentType="application/vnd.openxmlformats-officedocument.presentationml.tags+xml"/>
  <Override PartName="/ppt/tags/tag848.xml" ContentType="application/vnd.openxmlformats-officedocument.presentationml.tags+xml"/>
  <Override PartName="/ppt/tags/tag849.xml" ContentType="application/vnd.openxmlformats-officedocument.presentationml.tags+xml"/>
  <Override PartName="/ppt/tags/tag850.xml" ContentType="application/vnd.openxmlformats-officedocument.presentationml.tags+xml"/>
  <Override PartName="/ppt/tags/tag851.xml" ContentType="application/vnd.openxmlformats-officedocument.presentationml.tags+xml"/>
  <Override PartName="/ppt/tags/tag852.xml" ContentType="application/vnd.openxmlformats-officedocument.presentationml.tags+xml"/>
  <Override PartName="/ppt/tags/tag853.xml" ContentType="application/vnd.openxmlformats-officedocument.presentationml.tags+xml"/>
  <Override PartName="/ppt/tags/tag854.xml" ContentType="application/vnd.openxmlformats-officedocument.presentationml.tags+xml"/>
  <Override PartName="/ppt/tags/tag855.xml" ContentType="application/vnd.openxmlformats-officedocument.presentationml.tags+xml"/>
  <Override PartName="/ppt/tags/tag856.xml" ContentType="application/vnd.openxmlformats-officedocument.presentationml.tags+xml"/>
  <Override PartName="/ppt/tags/tag857.xml" ContentType="application/vnd.openxmlformats-officedocument.presentationml.tags+xml"/>
  <Override PartName="/ppt/tags/tag858.xml" ContentType="application/vnd.openxmlformats-officedocument.presentationml.tags+xml"/>
  <Override PartName="/ppt/tags/tag859.xml" ContentType="application/vnd.openxmlformats-officedocument.presentationml.tags+xml"/>
  <Override PartName="/ppt/tags/tag860.xml" ContentType="application/vnd.openxmlformats-officedocument.presentationml.tags+xml"/>
  <Override PartName="/ppt/tags/tag861.xml" ContentType="application/vnd.openxmlformats-officedocument.presentationml.tags+xml"/>
  <Override PartName="/ppt/tags/tag862.xml" ContentType="application/vnd.openxmlformats-officedocument.presentationml.tags+xml"/>
  <Override PartName="/ppt/tags/tag863.xml" ContentType="application/vnd.openxmlformats-officedocument.presentationml.tags+xml"/>
  <Override PartName="/ppt/tags/tag864.xml" ContentType="application/vnd.openxmlformats-officedocument.presentationml.tags+xml"/>
  <Override PartName="/ppt/tags/tag865.xml" ContentType="application/vnd.openxmlformats-officedocument.presentationml.tags+xml"/>
  <Override PartName="/ppt/tags/tag866.xml" ContentType="application/vnd.openxmlformats-officedocument.presentationml.tags+xml"/>
  <Override PartName="/ppt/tags/tag867.xml" ContentType="application/vnd.openxmlformats-officedocument.presentationml.tags+xml"/>
  <Override PartName="/ppt/tags/tag868.xml" ContentType="application/vnd.openxmlformats-officedocument.presentationml.tags+xml"/>
  <Override PartName="/ppt/tags/tag869.xml" ContentType="application/vnd.openxmlformats-officedocument.presentationml.tags+xml"/>
  <Override PartName="/ppt/tags/tag870.xml" ContentType="application/vnd.openxmlformats-officedocument.presentationml.tags+xml"/>
  <Override PartName="/ppt/tags/tag871.xml" ContentType="application/vnd.openxmlformats-officedocument.presentationml.tags+xml"/>
  <Override PartName="/ppt/tags/tag872.xml" ContentType="application/vnd.openxmlformats-officedocument.presentationml.tags+xml"/>
  <Override PartName="/ppt/tags/tag873.xml" ContentType="application/vnd.openxmlformats-officedocument.presentationml.tags+xml"/>
  <Override PartName="/ppt/tags/tag874.xml" ContentType="application/vnd.openxmlformats-officedocument.presentationml.tags+xml"/>
  <Override PartName="/ppt/tags/tag875.xml" ContentType="application/vnd.openxmlformats-officedocument.presentationml.tags+xml"/>
  <Override PartName="/ppt/tags/tag876.xml" ContentType="application/vnd.openxmlformats-officedocument.presentationml.tags+xml"/>
  <Override PartName="/ppt/tags/tag877.xml" ContentType="application/vnd.openxmlformats-officedocument.presentationml.tags+xml"/>
  <Override PartName="/ppt/tags/tag878.xml" ContentType="application/vnd.openxmlformats-officedocument.presentationml.tags+xml"/>
  <Override PartName="/ppt/tags/tag879.xml" ContentType="application/vnd.openxmlformats-officedocument.presentationml.tags+xml"/>
  <Override PartName="/ppt/tags/tag880.xml" ContentType="application/vnd.openxmlformats-officedocument.presentationml.tags+xml"/>
  <Override PartName="/ppt/tags/tag881.xml" ContentType="application/vnd.openxmlformats-officedocument.presentationml.tags+xml"/>
  <Override PartName="/ppt/tags/tag882.xml" ContentType="application/vnd.openxmlformats-officedocument.presentationml.tags+xml"/>
  <Override PartName="/ppt/tags/tag883.xml" ContentType="application/vnd.openxmlformats-officedocument.presentationml.tags+xml"/>
  <Override PartName="/ppt/tags/tag884.xml" ContentType="application/vnd.openxmlformats-officedocument.presentationml.tags+xml"/>
  <Override PartName="/ppt/tags/tag885.xml" ContentType="application/vnd.openxmlformats-officedocument.presentationml.tags+xml"/>
  <Override PartName="/ppt/tags/tag886.xml" ContentType="application/vnd.openxmlformats-officedocument.presentationml.tags+xml"/>
  <Override PartName="/ppt/tags/tag887.xml" ContentType="application/vnd.openxmlformats-officedocument.presentationml.tags+xml"/>
  <Override PartName="/ppt/tags/tag888.xml" ContentType="application/vnd.openxmlformats-officedocument.presentationml.tags+xml"/>
  <Override PartName="/ppt/tags/tag889.xml" ContentType="application/vnd.openxmlformats-officedocument.presentationml.tags+xml"/>
  <Override PartName="/ppt/tags/tag890.xml" ContentType="application/vnd.openxmlformats-officedocument.presentationml.tags+xml"/>
  <Override PartName="/ppt/tags/tag891.xml" ContentType="application/vnd.openxmlformats-officedocument.presentationml.tags+xml"/>
  <Override PartName="/ppt/tags/tag892.xml" ContentType="application/vnd.openxmlformats-officedocument.presentationml.tags+xml"/>
  <Override PartName="/ppt/tags/tag893.xml" ContentType="application/vnd.openxmlformats-officedocument.presentationml.tags+xml"/>
  <Override PartName="/ppt/tags/tag894.xml" ContentType="application/vnd.openxmlformats-officedocument.presentationml.tags+xml"/>
  <Override PartName="/ppt/tags/tag895.xml" ContentType="application/vnd.openxmlformats-officedocument.presentationml.tags+xml"/>
  <Override PartName="/ppt/tags/tag896.xml" ContentType="application/vnd.openxmlformats-officedocument.presentationml.tags+xml"/>
  <Override PartName="/ppt/tags/tag897.xml" ContentType="application/vnd.openxmlformats-officedocument.presentationml.tags+xml"/>
  <Override PartName="/ppt/tags/tag898.xml" ContentType="application/vnd.openxmlformats-officedocument.presentationml.tags+xml"/>
  <Override PartName="/ppt/tags/tag899.xml" ContentType="application/vnd.openxmlformats-officedocument.presentationml.tags+xml"/>
  <Override PartName="/ppt/tags/tag900.xml" ContentType="application/vnd.openxmlformats-officedocument.presentationml.tags+xml"/>
  <Override PartName="/ppt/tags/tag901.xml" ContentType="application/vnd.openxmlformats-officedocument.presentationml.tags+xml"/>
  <Override PartName="/ppt/tags/tag902.xml" ContentType="application/vnd.openxmlformats-officedocument.presentationml.tags+xml"/>
  <Override PartName="/ppt/tags/tag903.xml" ContentType="application/vnd.openxmlformats-officedocument.presentationml.tags+xml"/>
  <Override PartName="/ppt/tags/tag904.xml" ContentType="application/vnd.openxmlformats-officedocument.presentationml.tags+xml"/>
  <Override PartName="/ppt/tags/tag905.xml" ContentType="application/vnd.openxmlformats-officedocument.presentationml.tags+xml"/>
  <Override PartName="/ppt/tags/tag906.xml" ContentType="application/vnd.openxmlformats-officedocument.presentationml.tags+xml"/>
  <Override PartName="/ppt/tags/tag907.xml" ContentType="application/vnd.openxmlformats-officedocument.presentationml.tags+xml"/>
  <Override PartName="/ppt/tags/tag908.xml" ContentType="application/vnd.openxmlformats-officedocument.presentationml.tags+xml"/>
  <Override PartName="/ppt/tags/tag909.xml" ContentType="application/vnd.openxmlformats-officedocument.presentationml.tags+xml"/>
  <Override PartName="/ppt/tags/tag910.xml" ContentType="application/vnd.openxmlformats-officedocument.presentationml.tags+xml"/>
  <Override PartName="/ppt/tags/tag911.xml" ContentType="application/vnd.openxmlformats-officedocument.presentationml.tags+xml"/>
  <Override PartName="/ppt/tags/tag912.xml" ContentType="application/vnd.openxmlformats-officedocument.presentationml.tags+xml"/>
  <Override PartName="/ppt/tags/tag913.xml" ContentType="application/vnd.openxmlformats-officedocument.presentationml.tags+xml"/>
  <Override PartName="/ppt/tags/tag914.xml" ContentType="application/vnd.openxmlformats-officedocument.presentationml.tags+xml"/>
  <Override PartName="/ppt/tags/tag915.xml" ContentType="application/vnd.openxmlformats-officedocument.presentationml.tags+xml"/>
  <Override PartName="/ppt/tags/tag916.xml" ContentType="application/vnd.openxmlformats-officedocument.presentationml.tags+xml"/>
  <Override PartName="/ppt/tags/tag917.xml" ContentType="application/vnd.openxmlformats-officedocument.presentationml.tags+xml"/>
  <Override PartName="/ppt/tags/tag918.xml" ContentType="application/vnd.openxmlformats-officedocument.presentationml.tags+xml"/>
  <Override PartName="/ppt/tags/tag919.xml" ContentType="application/vnd.openxmlformats-officedocument.presentationml.tags+xml"/>
  <Override PartName="/ppt/tags/tag920.xml" ContentType="application/vnd.openxmlformats-officedocument.presentationml.tags+xml"/>
  <Override PartName="/ppt/tags/tag921.xml" ContentType="application/vnd.openxmlformats-officedocument.presentationml.tags+xml"/>
  <Override PartName="/ppt/tags/tag922.xml" ContentType="application/vnd.openxmlformats-officedocument.presentationml.tags+xml"/>
  <Override PartName="/ppt/tags/tag923.xml" ContentType="application/vnd.openxmlformats-officedocument.presentationml.tags+xml"/>
  <Override PartName="/ppt/tags/tag924.xml" ContentType="application/vnd.openxmlformats-officedocument.presentationml.tags+xml"/>
  <Override PartName="/ppt/tags/tag925.xml" ContentType="application/vnd.openxmlformats-officedocument.presentationml.tags+xml"/>
  <Override PartName="/ppt/tags/tag926.xml" ContentType="application/vnd.openxmlformats-officedocument.presentationml.tags+xml"/>
  <Override PartName="/ppt/tags/tag927.xml" ContentType="application/vnd.openxmlformats-officedocument.presentationml.tags+xml"/>
  <Override PartName="/ppt/tags/tag928.xml" ContentType="application/vnd.openxmlformats-officedocument.presentationml.tags+xml"/>
  <Override PartName="/ppt/tags/tag929.xml" ContentType="application/vnd.openxmlformats-officedocument.presentationml.tags+xml"/>
  <Override PartName="/ppt/tags/tag930.xml" ContentType="application/vnd.openxmlformats-officedocument.presentationml.tags+xml"/>
  <Override PartName="/ppt/tags/tag931.xml" ContentType="application/vnd.openxmlformats-officedocument.presentationml.tags+xml"/>
  <Override PartName="/ppt/tags/tag932.xml" ContentType="application/vnd.openxmlformats-officedocument.presentationml.tags+xml"/>
  <Override PartName="/ppt/tags/tag933.xml" ContentType="application/vnd.openxmlformats-officedocument.presentationml.tags+xml"/>
  <Override PartName="/ppt/tags/tag934.xml" ContentType="application/vnd.openxmlformats-officedocument.presentationml.tags+xml"/>
  <Override PartName="/ppt/tags/tag935.xml" ContentType="application/vnd.openxmlformats-officedocument.presentationml.tags+xml"/>
  <Override PartName="/ppt/tags/tag936.xml" ContentType="application/vnd.openxmlformats-officedocument.presentationml.tags+xml"/>
  <Override PartName="/ppt/tags/tag937.xml" ContentType="application/vnd.openxmlformats-officedocument.presentationml.tags+xml"/>
  <Override PartName="/ppt/tags/tag938.xml" ContentType="application/vnd.openxmlformats-officedocument.presentationml.tags+xml"/>
  <Override PartName="/ppt/tags/tag939.xml" ContentType="application/vnd.openxmlformats-officedocument.presentationml.tags+xml"/>
  <Override PartName="/ppt/tags/tag940.xml" ContentType="application/vnd.openxmlformats-officedocument.presentationml.tags+xml"/>
  <Override PartName="/ppt/tags/tag941.xml" ContentType="application/vnd.openxmlformats-officedocument.presentationml.tags+xml"/>
  <Override PartName="/ppt/tags/tag942.xml" ContentType="application/vnd.openxmlformats-officedocument.presentationml.tags+xml"/>
  <Override PartName="/ppt/tags/tag943.xml" ContentType="application/vnd.openxmlformats-officedocument.presentationml.tags+xml"/>
  <Override PartName="/ppt/tags/tag944.xml" ContentType="application/vnd.openxmlformats-officedocument.presentationml.tags+xml"/>
  <Override PartName="/ppt/tags/tag945.xml" ContentType="application/vnd.openxmlformats-officedocument.presentationml.tags+xml"/>
  <Override PartName="/ppt/tags/tag946.xml" ContentType="application/vnd.openxmlformats-officedocument.presentationml.tags+xml"/>
  <Override PartName="/ppt/tags/tag947.xml" ContentType="application/vnd.openxmlformats-officedocument.presentationml.tags+xml"/>
  <Override PartName="/ppt/tags/tag948.xml" ContentType="application/vnd.openxmlformats-officedocument.presentationml.tags+xml"/>
  <Override PartName="/ppt/tags/tag949.xml" ContentType="application/vnd.openxmlformats-officedocument.presentationml.tags+xml"/>
  <Override PartName="/ppt/tags/tag950.xml" ContentType="application/vnd.openxmlformats-officedocument.presentationml.tags+xml"/>
  <Override PartName="/ppt/tags/tag951.xml" ContentType="application/vnd.openxmlformats-officedocument.presentationml.tags+xml"/>
  <Override PartName="/ppt/tags/tag952.xml" ContentType="application/vnd.openxmlformats-officedocument.presentationml.tags+xml"/>
  <Override PartName="/ppt/tags/tag953.xml" ContentType="application/vnd.openxmlformats-officedocument.presentationml.tags+xml"/>
  <Override PartName="/ppt/tags/tag954.xml" ContentType="application/vnd.openxmlformats-officedocument.presentationml.tags+xml"/>
  <Override PartName="/ppt/tags/tag955.xml" ContentType="application/vnd.openxmlformats-officedocument.presentationml.tags+xml"/>
  <Override PartName="/ppt/tags/tag956.xml" ContentType="application/vnd.openxmlformats-officedocument.presentationml.tags+xml"/>
  <Override PartName="/ppt/notesSlides/notesSlide23.xml" ContentType="application/vnd.openxmlformats-officedocument.presentationml.notesSlide+xml"/>
  <Override PartName="/ppt/tags/tag957.xml" ContentType="application/vnd.openxmlformats-officedocument.presentationml.tags+xml"/>
  <Override PartName="/ppt/tags/tag958.xml" ContentType="application/vnd.openxmlformats-officedocument.presentationml.tags+xml"/>
  <Override PartName="/ppt/tags/tag959.xml" ContentType="application/vnd.openxmlformats-officedocument.presentationml.tags+xml"/>
  <Override PartName="/ppt/tags/tag960.xml" ContentType="application/vnd.openxmlformats-officedocument.presentationml.tags+xml"/>
  <Override PartName="/ppt/tags/tag961.xml" ContentType="application/vnd.openxmlformats-officedocument.presentationml.tags+xml"/>
  <Override PartName="/ppt/tags/tag962.xml" ContentType="application/vnd.openxmlformats-officedocument.presentationml.tags+xml"/>
  <Override PartName="/ppt/tags/tag963.xml" ContentType="application/vnd.openxmlformats-officedocument.presentationml.tags+xml"/>
  <Override PartName="/ppt/tags/tag964.xml" ContentType="application/vnd.openxmlformats-officedocument.presentationml.tags+xml"/>
  <Override PartName="/ppt/tags/tag965.xml" ContentType="application/vnd.openxmlformats-officedocument.presentationml.tags+xml"/>
  <Override PartName="/ppt/tags/tag966.xml" ContentType="application/vnd.openxmlformats-officedocument.presentationml.tags+xml"/>
  <Override PartName="/ppt/tags/tag967.xml" ContentType="application/vnd.openxmlformats-officedocument.presentationml.tags+xml"/>
  <Override PartName="/ppt/tags/tag968.xml" ContentType="application/vnd.openxmlformats-officedocument.presentationml.tags+xml"/>
  <Override PartName="/ppt/tags/tag969.xml" ContentType="application/vnd.openxmlformats-officedocument.presentationml.tags+xml"/>
  <Override PartName="/ppt/tags/tag970.xml" ContentType="application/vnd.openxmlformats-officedocument.presentationml.tags+xml"/>
  <Override PartName="/ppt/tags/tag971.xml" ContentType="application/vnd.openxmlformats-officedocument.presentationml.tags+xml"/>
  <Override PartName="/ppt/tags/tag972.xml" ContentType="application/vnd.openxmlformats-officedocument.presentationml.tags+xml"/>
  <Override PartName="/ppt/tags/tag973.xml" ContentType="application/vnd.openxmlformats-officedocument.presentationml.tags+xml"/>
  <Override PartName="/ppt/tags/tag974.xml" ContentType="application/vnd.openxmlformats-officedocument.presentationml.tags+xml"/>
  <Override PartName="/ppt/tags/tag975.xml" ContentType="application/vnd.openxmlformats-officedocument.presentationml.tags+xml"/>
  <Override PartName="/ppt/tags/tag976.xml" ContentType="application/vnd.openxmlformats-officedocument.presentationml.tags+xml"/>
  <Override PartName="/ppt/tags/tag977.xml" ContentType="application/vnd.openxmlformats-officedocument.presentationml.tags+xml"/>
  <Override PartName="/ppt/tags/tag978.xml" ContentType="application/vnd.openxmlformats-officedocument.presentationml.tags+xml"/>
  <Override PartName="/ppt/tags/tag979.xml" ContentType="application/vnd.openxmlformats-officedocument.presentationml.tags+xml"/>
  <Override PartName="/ppt/tags/tag980.xml" ContentType="application/vnd.openxmlformats-officedocument.presentationml.tags+xml"/>
  <Override PartName="/ppt/tags/tag981.xml" ContentType="application/vnd.openxmlformats-officedocument.presentationml.tags+xml"/>
  <Override PartName="/ppt/tags/tag982.xml" ContentType="application/vnd.openxmlformats-officedocument.presentationml.tags+xml"/>
  <Override PartName="/ppt/tags/tag983.xml" ContentType="application/vnd.openxmlformats-officedocument.presentationml.tags+xml"/>
  <Override PartName="/ppt/tags/tag984.xml" ContentType="application/vnd.openxmlformats-officedocument.presentationml.tags+xml"/>
  <Override PartName="/ppt/tags/tag985.xml" ContentType="application/vnd.openxmlformats-officedocument.presentationml.tags+xml"/>
  <Override PartName="/ppt/tags/tag986.xml" ContentType="application/vnd.openxmlformats-officedocument.presentationml.tags+xml"/>
  <Override PartName="/ppt/tags/tag987.xml" ContentType="application/vnd.openxmlformats-officedocument.presentationml.tags+xml"/>
  <Override PartName="/ppt/tags/tag988.xml" ContentType="application/vnd.openxmlformats-officedocument.presentationml.tags+xml"/>
  <Override PartName="/ppt/tags/tag989.xml" ContentType="application/vnd.openxmlformats-officedocument.presentationml.tags+xml"/>
  <Override PartName="/ppt/tags/tag990.xml" ContentType="application/vnd.openxmlformats-officedocument.presentationml.tags+xml"/>
  <Override PartName="/ppt/tags/tag991.xml" ContentType="application/vnd.openxmlformats-officedocument.presentationml.tags+xml"/>
  <Override PartName="/ppt/tags/tag992.xml" ContentType="application/vnd.openxmlformats-officedocument.presentationml.tags+xml"/>
  <Override PartName="/ppt/tags/tag993.xml" ContentType="application/vnd.openxmlformats-officedocument.presentationml.tags+xml"/>
  <Override PartName="/ppt/tags/tag994.xml" ContentType="application/vnd.openxmlformats-officedocument.presentationml.tags+xml"/>
  <Override PartName="/ppt/tags/tag995.xml" ContentType="application/vnd.openxmlformats-officedocument.presentationml.tags+xml"/>
  <Override PartName="/ppt/tags/tag996.xml" ContentType="application/vnd.openxmlformats-officedocument.presentationml.tags+xml"/>
  <Override PartName="/ppt/tags/tag997.xml" ContentType="application/vnd.openxmlformats-officedocument.presentationml.tags+xml"/>
  <Override PartName="/ppt/tags/tag998.xml" ContentType="application/vnd.openxmlformats-officedocument.presentationml.tags+xml"/>
  <Override PartName="/ppt/tags/tag999.xml" ContentType="application/vnd.openxmlformats-officedocument.presentationml.tags+xml"/>
  <Override PartName="/ppt/tags/tag1000.xml" ContentType="application/vnd.openxmlformats-officedocument.presentationml.tags+xml"/>
  <Override PartName="/ppt/tags/tag1001.xml" ContentType="application/vnd.openxmlformats-officedocument.presentationml.tags+xml"/>
  <Override PartName="/ppt/tags/tag1002.xml" ContentType="application/vnd.openxmlformats-officedocument.presentationml.tags+xml"/>
  <Override PartName="/ppt/tags/tag1003.xml" ContentType="application/vnd.openxmlformats-officedocument.presentationml.tags+xml"/>
  <Override PartName="/ppt/tags/tag1004.xml" ContentType="application/vnd.openxmlformats-officedocument.presentationml.tags+xml"/>
  <Override PartName="/ppt/tags/tag1005.xml" ContentType="application/vnd.openxmlformats-officedocument.presentationml.tags+xml"/>
  <Override PartName="/ppt/tags/tag1006.xml" ContentType="application/vnd.openxmlformats-officedocument.presentationml.tags+xml"/>
  <Override PartName="/ppt/tags/tag1007.xml" ContentType="application/vnd.openxmlformats-officedocument.presentationml.tags+xml"/>
  <Override PartName="/ppt/tags/tag1008.xml" ContentType="application/vnd.openxmlformats-officedocument.presentationml.tags+xml"/>
  <Override PartName="/ppt/tags/tag1009.xml" ContentType="application/vnd.openxmlformats-officedocument.presentationml.tags+xml"/>
  <Override PartName="/ppt/tags/tag1010.xml" ContentType="application/vnd.openxmlformats-officedocument.presentationml.tags+xml"/>
  <Override PartName="/ppt/tags/tag1011.xml" ContentType="application/vnd.openxmlformats-officedocument.presentationml.tags+xml"/>
  <Override PartName="/ppt/tags/tag1012.xml" ContentType="application/vnd.openxmlformats-officedocument.presentationml.tags+xml"/>
  <Override PartName="/ppt/tags/tag1013.xml" ContentType="application/vnd.openxmlformats-officedocument.presentationml.tags+xml"/>
  <Override PartName="/ppt/tags/tag1014.xml" ContentType="application/vnd.openxmlformats-officedocument.presentationml.tags+xml"/>
  <Override PartName="/ppt/tags/tag1015.xml" ContentType="application/vnd.openxmlformats-officedocument.presentationml.tags+xml"/>
  <Override PartName="/ppt/tags/tag1016.xml" ContentType="application/vnd.openxmlformats-officedocument.presentationml.tags+xml"/>
  <Override PartName="/ppt/tags/tag1017.xml" ContentType="application/vnd.openxmlformats-officedocument.presentationml.tags+xml"/>
  <Override PartName="/ppt/tags/tag1018.xml" ContentType="application/vnd.openxmlformats-officedocument.presentationml.tags+xml"/>
  <Override PartName="/ppt/tags/tag1019.xml" ContentType="application/vnd.openxmlformats-officedocument.presentationml.tags+xml"/>
  <Override PartName="/ppt/tags/tag1020.xml" ContentType="application/vnd.openxmlformats-officedocument.presentationml.tags+xml"/>
  <Override PartName="/ppt/tags/tag1021.xml" ContentType="application/vnd.openxmlformats-officedocument.presentationml.tags+xml"/>
  <Override PartName="/ppt/tags/tag1022.xml" ContentType="application/vnd.openxmlformats-officedocument.presentationml.tags+xml"/>
  <Override PartName="/ppt/tags/tag1023.xml" ContentType="application/vnd.openxmlformats-officedocument.presentationml.tags+xml"/>
  <Override PartName="/ppt/tags/tag1024.xml" ContentType="application/vnd.openxmlformats-officedocument.presentationml.tags+xml"/>
  <Override PartName="/ppt/tags/tag1025.xml" ContentType="application/vnd.openxmlformats-officedocument.presentationml.tags+xml"/>
  <Override PartName="/ppt/tags/tag1026.xml" ContentType="application/vnd.openxmlformats-officedocument.presentationml.tags+xml"/>
  <Override PartName="/ppt/tags/tag1027.xml" ContentType="application/vnd.openxmlformats-officedocument.presentationml.tags+xml"/>
  <Override PartName="/ppt/tags/tag1028.xml" ContentType="application/vnd.openxmlformats-officedocument.presentationml.tags+xml"/>
  <Override PartName="/ppt/tags/tag1029.xml" ContentType="application/vnd.openxmlformats-officedocument.presentationml.tags+xml"/>
  <Override PartName="/ppt/tags/tag1030.xml" ContentType="application/vnd.openxmlformats-officedocument.presentationml.tags+xml"/>
  <Override PartName="/ppt/tags/tag1031.xml" ContentType="application/vnd.openxmlformats-officedocument.presentationml.tags+xml"/>
  <Override PartName="/ppt/tags/tag1032.xml" ContentType="application/vnd.openxmlformats-officedocument.presentationml.tags+xml"/>
  <Override PartName="/ppt/tags/tag1033.xml" ContentType="application/vnd.openxmlformats-officedocument.presentationml.tags+xml"/>
  <Override PartName="/ppt/tags/tag1034.xml" ContentType="application/vnd.openxmlformats-officedocument.presentationml.tags+xml"/>
  <Override PartName="/ppt/tags/tag1035.xml" ContentType="application/vnd.openxmlformats-officedocument.presentationml.tags+xml"/>
  <Override PartName="/ppt/tags/tag1036.xml" ContentType="application/vnd.openxmlformats-officedocument.presentationml.tags+xml"/>
  <Override PartName="/ppt/tags/tag1037.xml" ContentType="application/vnd.openxmlformats-officedocument.presentationml.tags+xml"/>
  <Override PartName="/ppt/tags/tag1038.xml" ContentType="application/vnd.openxmlformats-officedocument.presentationml.tags+xml"/>
  <Override PartName="/ppt/tags/tag1039.xml" ContentType="application/vnd.openxmlformats-officedocument.presentationml.tags+xml"/>
  <Override PartName="/ppt/tags/tag1040.xml" ContentType="application/vnd.openxmlformats-officedocument.presentationml.tags+xml"/>
  <Override PartName="/ppt/tags/tag1041.xml" ContentType="application/vnd.openxmlformats-officedocument.presentationml.tags+xml"/>
  <Override PartName="/ppt/tags/tag1042.xml" ContentType="application/vnd.openxmlformats-officedocument.presentationml.tags+xml"/>
  <Override PartName="/ppt/tags/tag1043.xml" ContentType="application/vnd.openxmlformats-officedocument.presentationml.tags+xml"/>
  <Override PartName="/ppt/tags/tag1044.xml" ContentType="application/vnd.openxmlformats-officedocument.presentationml.tags+xml"/>
  <Override PartName="/ppt/tags/tag1045.xml" ContentType="application/vnd.openxmlformats-officedocument.presentationml.tags+xml"/>
  <Override PartName="/ppt/tags/tag1046.xml" ContentType="application/vnd.openxmlformats-officedocument.presentationml.tags+xml"/>
  <Override PartName="/ppt/tags/tag1047.xml" ContentType="application/vnd.openxmlformats-officedocument.presentationml.tags+xml"/>
  <Override PartName="/ppt/tags/tag1048.xml" ContentType="application/vnd.openxmlformats-officedocument.presentationml.tags+xml"/>
  <Override PartName="/ppt/tags/tag1049.xml" ContentType="application/vnd.openxmlformats-officedocument.presentationml.tags+xml"/>
  <Override PartName="/ppt/tags/tag1050.xml" ContentType="application/vnd.openxmlformats-officedocument.presentationml.tags+xml"/>
  <Override PartName="/ppt/tags/tag1051.xml" ContentType="application/vnd.openxmlformats-officedocument.presentationml.tags+xml"/>
  <Override PartName="/ppt/tags/tag1052.xml" ContentType="application/vnd.openxmlformats-officedocument.presentationml.tags+xml"/>
  <Override PartName="/ppt/tags/tag1053.xml" ContentType="application/vnd.openxmlformats-officedocument.presentationml.tags+xml"/>
  <Override PartName="/ppt/tags/tag1054.xml" ContentType="application/vnd.openxmlformats-officedocument.presentationml.tags+xml"/>
  <Override PartName="/ppt/tags/tag1055.xml" ContentType="application/vnd.openxmlformats-officedocument.presentationml.tags+xml"/>
  <Override PartName="/ppt/tags/tag1056.xml" ContentType="application/vnd.openxmlformats-officedocument.presentationml.tags+xml"/>
  <Override PartName="/ppt/tags/tag1057.xml" ContentType="application/vnd.openxmlformats-officedocument.presentationml.tags+xml"/>
  <Override PartName="/ppt/tags/tag1058.xml" ContentType="application/vnd.openxmlformats-officedocument.presentationml.tags+xml"/>
  <Override PartName="/ppt/tags/tag1059.xml" ContentType="application/vnd.openxmlformats-officedocument.presentationml.tags+xml"/>
  <Override PartName="/ppt/tags/tag1060.xml" ContentType="application/vnd.openxmlformats-officedocument.presentationml.tags+xml"/>
  <Override PartName="/ppt/tags/tag1061.xml" ContentType="application/vnd.openxmlformats-officedocument.presentationml.tags+xml"/>
  <Override PartName="/ppt/tags/tag1062.xml" ContentType="application/vnd.openxmlformats-officedocument.presentationml.tags+xml"/>
  <Override PartName="/ppt/tags/tag1063.xml" ContentType="application/vnd.openxmlformats-officedocument.presentationml.tags+xml"/>
  <Override PartName="/ppt/tags/tag1064.xml" ContentType="application/vnd.openxmlformats-officedocument.presentationml.tags+xml"/>
  <Override PartName="/ppt/tags/tag1065.xml" ContentType="application/vnd.openxmlformats-officedocument.presentationml.tags+xml"/>
  <Override PartName="/ppt/tags/tag1066.xml" ContentType="application/vnd.openxmlformats-officedocument.presentationml.tags+xml"/>
  <Override PartName="/ppt/tags/tag1067.xml" ContentType="application/vnd.openxmlformats-officedocument.presentationml.tags+xml"/>
  <Override PartName="/ppt/tags/tag1068.xml" ContentType="application/vnd.openxmlformats-officedocument.presentationml.tags+xml"/>
  <Override PartName="/ppt/tags/tag1069.xml" ContentType="application/vnd.openxmlformats-officedocument.presentationml.tags+xml"/>
  <Override PartName="/ppt/tags/tag1070.xml" ContentType="application/vnd.openxmlformats-officedocument.presentationml.tags+xml"/>
  <Override PartName="/ppt/tags/tag1071.xml" ContentType="application/vnd.openxmlformats-officedocument.presentationml.tags+xml"/>
  <Override PartName="/ppt/tags/tag1072.xml" ContentType="application/vnd.openxmlformats-officedocument.presentationml.tags+xml"/>
  <Override PartName="/ppt/tags/tag1073.xml" ContentType="application/vnd.openxmlformats-officedocument.presentationml.tags+xml"/>
  <Override PartName="/ppt/notesSlides/notesSlide24.xml" ContentType="application/vnd.openxmlformats-officedocument.presentationml.notesSlide+xml"/>
  <Override PartName="/ppt/tags/tag1074.xml" ContentType="application/vnd.openxmlformats-officedocument.presentationml.tags+xml"/>
  <Override PartName="/ppt/tags/tag1075.xml" ContentType="application/vnd.openxmlformats-officedocument.presentationml.tags+xml"/>
  <Override PartName="/ppt/notesSlides/notesSlide25.xml" ContentType="application/vnd.openxmlformats-officedocument.presentationml.notesSlide+xml"/>
  <Override PartName="/ppt/tags/tag1076.xml" ContentType="application/vnd.openxmlformats-officedocument.presentationml.tags+xml"/>
  <Override PartName="/ppt/tags/tag1077.xml" ContentType="application/vnd.openxmlformats-officedocument.presentationml.tags+xml"/>
  <Override PartName="/ppt/tags/tag1078.xml" ContentType="application/vnd.openxmlformats-officedocument.presentationml.tags+xml"/>
  <Override PartName="/ppt/notesSlides/notesSlide26.xml" ContentType="application/vnd.openxmlformats-officedocument.presentationml.notesSlide+xml"/>
  <Override PartName="/ppt/tags/tag1079.xml" ContentType="application/vnd.openxmlformats-officedocument.presentationml.tags+xml"/>
  <Override PartName="/ppt/tags/tag1080.xml" ContentType="application/vnd.openxmlformats-officedocument.presentationml.tags+xml"/>
  <Override PartName="/ppt/tags/tag1081.xml" ContentType="application/vnd.openxmlformats-officedocument.presentationml.tags+xml"/>
  <Override PartName="/ppt/notesSlides/notesSlide27.xml" ContentType="application/vnd.openxmlformats-officedocument.presentationml.notesSlide+xml"/>
  <Override PartName="/ppt/tags/tag1082.xml" ContentType="application/vnd.openxmlformats-officedocument.presentationml.tags+xml"/>
  <Override PartName="/ppt/tags/tag1083.xml" ContentType="application/vnd.openxmlformats-officedocument.presentationml.tags+xml"/>
  <Override PartName="/ppt/notesSlides/notesSlide28.xml" ContentType="application/vnd.openxmlformats-officedocument.presentationml.notesSlide+xml"/>
  <Override PartName="/ppt/tags/tag1084.xml" ContentType="application/vnd.openxmlformats-officedocument.presentationml.tags+xml"/>
  <Override PartName="/ppt/tags/tag1085.xml" ContentType="application/vnd.openxmlformats-officedocument.presentationml.tags+xml"/>
  <Override PartName="/ppt/notesSlides/notesSlide29.xml" ContentType="application/vnd.openxmlformats-officedocument.presentationml.notesSlide+xml"/>
  <Override PartName="/ppt/tags/tag1086.xml" ContentType="application/vnd.openxmlformats-officedocument.presentationml.tags+xml"/>
  <Override PartName="/ppt/tags/tag1087.xml" ContentType="application/vnd.openxmlformats-officedocument.presentationml.tags+xml"/>
  <Override PartName="/ppt/tags/tag1088.xml" ContentType="application/vnd.openxmlformats-officedocument.presentationml.tags+xml"/>
  <Override PartName="/ppt/notesSlides/notesSlide30.xml" ContentType="application/vnd.openxmlformats-officedocument.presentationml.notesSlide+xml"/>
  <Override PartName="/ppt/tags/tag1089.xml" ContentType="application/vnd.openxmlformats-officedocument.presentationml.tags+xml"/>
  <Override PartName="/ppt/tags/tag1090.xml" ContentType="application/vnd.openxmlformats-officedocument.presentationml.tags+xml"/>
  <Override PartName="/ppt/tags/tag1091.xml" ContentType="application/vnd.openxmlformats-officedocument.presentationml.tags+xml"/>
  <Override PartName="/ppt/notesSlides/notesSlide31.xml" ContentType="application/vnd.openxmlformats-officedocument.presentationml.notesSlide+xml"/>
  <Override PartName="/ppt/tags/tag1092.xml" ContentType="application/vnd.openxmlformats-officedocument.presentationml.tags+xml"/>
  <Override PartName="/ppt/tags/tag1093.xml" ContentType="application/vnd.openxmlformats-officedocument.presentationml.tags+xml"/>
  <Override PartName="/ppt/tags/tag1094.xml" ContentType="application/vnd.openxmlformats-officedocument.presentationml.tags+xml"/>
  <Override PartName="/ppt/notesSlides/notesSlide32.xml" ContentType="application/vnd.openxmlformats-officedocument.presentationml.notesSlide+xml"/>
  <Override PartName="/ppt/tags/tag1095.xml" ContentType="application/vnd.openxmlformats-officedocument.presentationml.tags+xml"/>
  <Override PartName="/ppt/tags/tag1096.xml" ContentType="application/vnd.openxmlformats-officedocument.presentationml.tags+xml"/>
  <Override PartName="/ppt/notesSlides/notesSlide33.xml" ContentType="application/vnd.openxmlformats-officedocument.presentationml.notesSlide+xml"/>
  <Override PartName="/ppt/tags/tag1097.xml" ContentType="application/vnd.openxmlformats-officedocument.presentationml.tags+xml"/>
  <Override PartName="/ppt/tags/tag1098.xml" ContentType="application/vnd.openxmlformats-officedocument.presentationml.tags+xml"/>
  <Override PartName="/ppt/tags/tag1099.xml" ContentType="application/vnd.openxmlformats-officedocument.presentationml.tags+xml"/>
  <Override PartName="/ppt/tags/tag1100.xml" ContentType="application/vnd.openxmlformats-officedocument.presentationml.tags+xml"/>
  <Override PartName="/ppt/tags/tag1101.xml" ContentType="application/vnd.openxmlformats-officedocument.presentationml.tags+xml"/>
  <Override PartName="/ppt/tags/tag1102.xml" ContentType="application/vnd.openxmlformats-officedocument.presentationml.tags+xml"/>
  <Override PartName="/ppt/tags/tag1103.xml" ContentType="application/vnd.openxmlformats-officedocument.presentationml.tags+xml"/>
  <Override PartName="/ppt/tags/tag1104.xml" ContentType="application/vnd.openxmlformats-officedocument.presentationml.tags+xml"/>
  <Override PartName="/ppt/tags/tag1105.xml" ContentType="application/vnd.openxmlformats-officedocument.presentationml.tags+xml"/>
  <Override PartName="/ppt/tags/tag1106.xml" ContentType="application/vnd.openxmlformats-officedocument.presentationml.tags+xml"/>
  <Override PartName="/ppt/tags/tag1107.xml" ContentType="application/vnd.openxmlformats-officedocument.presentationml.tags+xml"/>
  <Override PartName="/ppt/tags/tag1108.xml" ContentType="application/vnd.openxmlformats-officedocument.presentationml.tags+xml"/>
  <Override PartName="/ppt/tags/tag1109.xml" ContentType="application/vnd.openxmlformats-officedocument.presentationml.tags+xml"/>
  <Override PartName="/ppt/tags/tag1110.xml" ContentType="application/vnd.openxmlformats-officedocument.presentationml.tags+xml"/>
  <Override PartName="/ppt/tags/tag1111.xml" ContentType="application/vnd.openxmlformats-officedocument.presentationml.tags+xml"/>
  <Override PartName="/ppt/tags/tag1112.xml" ContentType="application/vnd.openxmlformats-officedocument.presentationml.tags+xml"/>
  <Override PartName="/ppt/tags/tag1113.xml" ContentType="application/vnd.openxmlformats-officedocument.presentationml.tags+xml"/>
  <Override PartName="/ppt/tags/tag1114.xml" ContentType="application/vnd.openxmlformats-officedocument.presentationml.tags+xml"/>
  <Override PartName="/ppt/tags/tag1115.xml" ContentType="application/vnd.openxmlformats-officedocument.presentationml.tags+xml"/>
  <Override PartName="/ppt/tags/tag1116.xml" ContentType="application/vnd.openxmlformats-officedocument.presentationml.tags+xml"/>
  <Override PartName="/ppt/tags/tag1117.xml" ContentType="application/vnd.openxmlformats-officedocument.presentationml.tags+xml"/>
  <Override PartName="/ppt/tags/tag1118.xml" ContentType="application/vnd.openxmlformats-officedocument.presentationml.tags+xml"/>
  <Override PartName="/ppt/notesSlides/notesSlide34.xml" ContentType="application/vnd.openxmlformats-officedocument.presentationml.notesSlide+xml"/>
  <Override PartName="/ppt/tags/tag1119.xml" ContentType="application/vnd.openxmlformats-officedocument.presentationml.tags+xml"/>
  <Override PartName="/ppt/tags/tag1120.xml" ContentType="application/vnd.openxmlformats-officedocument.presentationml.tags+xml"/>
  <Override PartName="/ppt/tags/tag1121.xml" ContentType="application/vnd.openxmlformats-officedocument.presentationml.tags+xml"/>
  <Override PartName="/ppt/tags/tag1122.xml" ContentType="application/vnd.openxmlformats-officedocument.presentationml.tags+xml"/>
  <Override PartName="/ppt/tags/tag1123.xml" ContentType="application/vnd.openxmlformats-officedocument.presentationml.tags+xml"/>
  <Override PartName="/ppt/tags/tag1124.xml" ContentType="application/vnd.openxmlformats-officedocument.presentationml.tags+xml"/>
  <Override PartName="/ppt/tags/tag1125.xml" ContentType="application/vnd.openxmlformats-officedocument.presentationml.tags+xml"/>
  <Override PartName="/ppt/tags/tag1126.xml" ContentType="application/vnd.openxmlformats-officedocument.presentationml.tags+xml"/>
  <Override PartName="/ppt/tags/tag1127.xml" ContentType="application/vnd.openxmlformats-officedocument.presentationml.tags+xml"/>
  <Override PartName="/ppt/tags/tag1128.xml" ContentType="application/vnd.openxmlformats-officedocument.presentationml.tags+xml"/>
  <Override PartName="/ppt/tags/tag1129.xml" ContentType="application/vnd.openxmlformats-officedocument.presentationml.tags+xml"/>
  <Override PartName="/ppt/tags/tag1130.xml" ContentType="application/vnd.openxmlformats-officedocument.presentationml.tags+xml"/>
  <Override PartName="/ppt/tags/tag1131.xml" ContentType="application/vnd.openxmlformats-officedocument.presentationml.tags+xml"/>
  <Override PartName="/ppt/tags/tag1132.xml" ContentType="application/vnd.openxmlformats-officedocument.presentationml.tags+xml"/>
  <Override PartName="/ppt/tags/tag1133.xml" ContentType="application/vnd.openxmlformats-officedocument.presentationml.tags+xml"/>
  <Override PartName="/ppt/tags/tag1134.xml" ContentType="application/vnd.openxmlformats-officedocument.presentationml.tags+xml"/>
  <Override PartName="/ppt/tags/tag1135.xml" ContentType="application/vnd.openxmlformats-officedocument.presentationml.tags+xml"/>
  <Override PartName="/ppt/tags/tag1136.xml" ContentType="application/vnd.openxmlformats-officedocument.presentationml.tags+xml"/>
  <Override PartName="/ppt/tags/tag1137.xml" ContentType="application/vnd.openxmlformats-officedocument.presentationml.tags+xml"/>
  <Override PartName="/ppt/tags/tag1138.xml" ContentType="application/vnd.openxmlformats-officedocument.presentationml.tags+xml"/>
  <Override PartName="/ppt/tags/tag1139.xml" ContentType="application/vnd.openxmlformats-officedocument.presentationml.tags+xml"/>
  <Override PartName="/ppt/tags/tag1140.xml" ContentType="application/vnd.openxmlformats-officedocument.presentationml.tags+xml"/>
  <Override PartName="/ppt/tags/tag1141.xml" ContentType="application/vnd.openxmlformats-officedocument.presentationml.tags+xml"/>
  <Override PartName="/ppt/tags/tag1142.xml" ContentType="application/vnd.openxmlformats-officedocument.presentationml.tags+xml"/>
  <Override PartName="/ppt/tags/tag1143.xml" ContentType="application/vnd.openxmlformats-officedocument.presentationml.tags+xml"/>
  <Override PartName="/ppt/tags/tag1144.xml" ContentType="application/vnd.openxmlformats-officedocument.presentationml.tags+xml"/>
  <Override PartName="/ppt/tags/tag1145.xml" ContentType="application/vnd.openxmlformats-officedocument.presentationml.tags+xml"/>
  <Override PartName="/ppt/tags/tag1146.xml" ContentType="application/vnd.openxmlformats-officedocument.presentationml.tags+xml"/>
  <Override PartName="/ppt/tags/tag1147.xml" ContentType="application/vnd.openxmlformats-officedocument.presentationml.tags+xml"/>
  <Override PartName="/ppt/tags/tag1148.xml" ContentType="application/vnd.openxmlformats-officedocument.presentationml.tags+xml"/>
  <Override PartName="/ppt/notesSlides/notesSlide35.xml" ContentType="application/vnd.openxmlformats-officedocument.presentationml.notesSlide+xml"/>
  <Override PartName="/ppt/tags/tag1149.xml" ContentType="application/vnd.openxmlformats-officedocument.presentationml.tags+xml"/>
  <Override PartName="/ppt/tags/tag1150.xml" ContentType="application/vnd.openxmlformats-officedocument.presentationml.tags+xml"/>
  <Override PartName="/ppt/tags/tag1151.xml" ContentType="application/vnd.openxmlformats-officedocument.presentationml.tags+xml"/>
  <Override PartName="/ppt/tags/tag1152.xml" ContentType="application/vnd.openxmlformats-officedocument.presentationml.tags+xml"/>
  <Override PartName="/ppt/tags/tag1153.xml" ContentType="application/vnd.openxmlformats-officedocument.presentationml.tags+xml"/>
  <Override PartName="/ppt/tags/tag1154.xml" ContentType="application/vnd.openxmlformats-officedocument.presentationml.tags+xml"/>
  <Override PartName="/ppt/tags/tag1155.xml" ContentType="application/vnd.openxmlformats-officedocument.presentationml.tags+xml"/>
  <Override PartName="/ppt/tags/tag1156.xml" ContentType="application/vnd.openxmlformats-officedocument.presentationml.tags+xml"/>
  <Override PartName="/ppt/tags/tag1157.xml" ContentType="application/vnd.openxmlformats-officedocument.presentationml.tags+xml"/>
  <Override PartName="/ppt/tags/tag1158.xml" ContentType="application/vnd.openxmlformats-officedocument.presentationml.tags+xml"/>
  <Override PartName="/ppt/tags/tag1159.xml" ContentType="application/vnd.openxmlformats-officedocument.presentationml.tags+xml"/>
  <Override PartName="/ppt/tags/tag1160.xml" ContentType="application/vnd.openxmlformats-officedocument.presentationml.tags+xml"/>
  <Override PartName="/ppt/tags/tag1161.xml" ContentType="application/vnd.openxmlformats-officedocument.presentationml.tags+xml"/>
  <Override PartName="/ppt/tags/tag1162.xml" ContentType="application/vnd.openxmlformats-officedocument.presentationml.tags+xml"/>
  <Override PartName="/ppt/tags/tag1163.xml" ContentType="application/vnd.openxmlformats-officedocument.presentationml.tags+xml"/>
  <Override PartName="/ppt/tags/tag1164.xml" ContentType="application/vnd.openxmlformats-officedocument.presentationml.tags+xml"/>
  <Override PartName="/ppt/tags/tag1165.xml" ContentType="application/vnd.openxmlformats-officedocument.presentationml.tags+xml"/>
  <Override PartName="/ppt/tags/tag1166.xml" ContentType="application/vnd.openxmlformats-officedocument.presentationml.tags+xml"/>
  <Override PartName="/ppt/tags/tag1167.xml" ContentType="application/vnd.openxmlformats-officedocument.presentationml.tags+xml"/>
  <Override PartName="/ppt/tags/tag1168.xml" ContentType="application/vnd.openxmlformats-officedocument.presentationml.tags+xml"/>
  <Override PartName="/ppt/tags/tag1169.xml" ContentType="application/vnd.openxmlformats-officedocument.presentationml.tags+xml"/>
  <Override PartName="/ppt/tags/tag1170.xml" ContentType="application/vnd.openxmlformats-officedocument.presentationml.tags+xml"/>
  <Override PartName="/ppt/tags/tag1171.xml" ContentType="application/vnd.openxmlformats-officedocument.presentationml.tags+xml"/>
  <Override PartName="/ppt/tags/tag1172.xml" ContentType="application/vnd.openxmlformats-officedocument.presentationml.tags+xml"/>
  <Override PartName="/ppt/tags/tag1173.xml" ContentType="application/vnd.openxmlformats-officedocument.presentationml.tags+xml"/>
  <Override PartName="/ppt/tags/tag1174.xml" ContentType="application/vnd.openxmlformats-officedocument.presentationml.tags+xml"/>
  <Override PartName="/ppt/tags/tag1175.xml" ContentType="application/vnd.openxmlformats-officedocument.presentationml.tags+xml"/>
  <Override PartName="/ppt/tags/tag1176.xml" ContentType="application/vnd.openxmlformats-officedocument.presentationml.tags+xml"/>
  <Override PartName="/ppt/notesSlides/notesSlide36.xml" ContentType="application/vnd.openxmlformats-officedocument.presentationml.notesSlide+xml"/>
  <Override PartName="/ppt/tags/tag1177.xml" ContentType="application/vnd.openxmlformats-officedocument.presentationml.tags+xml"/>
  <Override PartName="/ppt/tags/tag1178.xml" ContentType="application/vnd.openxmlformats-officedocument.presentationml.tags+xml"/>
  <Override PartName="/ppt/tags/tag1179.xml" ContentType="application/vnd.openxmlformats-officedocument.presentationml.tags+xml"/>
  <Override PartName="/ppt/tags/tag1180.xml" ContentType="application/vnd.openxmlformats-officedocument.presentationml.tags+xml"/>
  <Override PartName="/ppt/tags/tag1181.xml" ContentType="application/vnd.openxmlformats-officedocument.presentationml.tags+xml"/>
  <Override PartName="/ppt/tags/tag1182.xml" ContentType="application/vnd.openxmlformats-officedocument.presentationml.tags+xml"/>
  <Override PartName="/ppt/tags/tag1183.xml" ContentType="application/vnd.openxmlformats-officedocument.presentationml.tags+xml"/>
  <Override PartName="/ppt/tags/tag1184.xml" ContentType="application/vnd.openxmlformats-officedocument.presentationml.tags+xml"/>
  <Override PartName="/ppt/tags/tag1185.xml" ContentType="application/vnd.openxmlformats-officedocument.presentationml.tags+xml"/>
  <Override PartName="/ppt/tags/tag1186.xml" ContentType="application/vnd.openxmlformats-officedocument.presentationml.tags+xml"/>
  <Override PartName="/ppt/tags/tag1187.xml" ContentType="application/vnd.openxmlformats-officedocument.presentationml.tags+xml"/>
  <Override PartName="/ppt/tags/tag1188.xml" ContentType="application/vnd.openxmlformats-officedocument.presentationml.tags+xml"/>
  <Override PartName="/ppt/tags/tag1189.xml" ContentType="application/vnd.openxmlformats-officedocument.presentationml.tags+xml"/>
  <Override PartName="/ppt/tags/tag1190.xml" ContentType="application/vnd.openxmlformats-officedocument.presentationml.tags+xml"/>
  <Override PartName="/ppt/tags/tag1191.xml" ContentType="application/vnd.openxmlformats-officedocument.presentationml.tags+xml"/>
  <Override PartName="/ppt/tags/tag1192.xml" ContentType="application/vnd.openxmlformats-officedocument.presentationml.tags+xml"/>
  <Override PartName="/ppt/tags/tag1193.xml" ContentType="application/vnd.openxmlformats-officedocument.presentationml.tags+xml"/>
  <Override PartName="/ppt/tags/tag1194.xml" ContentType="application/vnd.openxmlformats-officedocument.presentationml.tags+xml"/>
  <Override PartName="/ppt/tags/tag1195.xml" ContentType="application/vnd.openxmlformats-officedocument.presentationml.tags+xml"/>
  <Override PartName="/ppt/tags/tag1196.xml" ContentType="application/vnd.openxmlformats-officedocument.presentationml.tags+xml"/>
  <Override PartName="/ppt/tags/tag1197.xml" ContentType="application/vnd.openxmlformats-officedocument.presentationml.tags+xml"/>
  <Override PartName="/ppt/tags/tag1198.xml" ContentType="application/vnd.openxmlformats-officedocument.presentationml.tags+xml"/>
  <Override PartName="/ppt/tags/tag1199.xml" ContentType="application/vnd.openxmlformats-officedocument.presentationml.tags+xml"/>
  <Override PartName="/ppt/tags/tag1200.xml" ContentType="application/vnd.openxmlformats-officedocument.presentationml.tags+xml"/>
  <Override PartName="/ppt/tags/tag1201.xml" ContentType="application/vnd.openxmlformats-officedocument.presentationml.tags+xml"/>
  <Override PartName="/ppt/tags/tag1202.xml" ContentType="application/vnd.openxmlformats-officedocument.presentationml.tags+xml"/>
  <Override PartName="/ppt/tags/tag1203.xml" ContentType="application/vnd.openxmlformats-officedocument.presentationml.tags+xml"/>
  <Override PartName="/ppt/tags/tag1204.xml" ContentType="application/vnd.openxmlformats-officedocument.presentationml.tags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63"/>
  </p:notesMasterIdLst>
  <p:sldIdLst>
    <p:sldId id="333" r:id="rId3"/>
    <p:sldId id="334" r:id="rId4"/>
    <p:sldId id="257" r:id="rId5"/>
    <p:sldId id="258" r:id="rId6"/>
    <p:sldId id="315" r:id="rId7"/>
    <p:sldId id="261" r:id="rId8"/>
    <p:sldId id="303" r:id="rId9"/>
    <p:sldId id="304" r:id="rId10"/>
    <p:sldId id="302" r:id="rId11"/>
    <p:sldId id="265" r:id="rId12"/>
    <p:sldId id="266" r:id="rId13"/>
    <p:sldId id="305" r:id="rId14"/>
    <p:sldId id="339" r:id="rId15"/>
    <p:sldId id="269" r:id="rId16"/>
    <p:sldId id="271" r:id="rId17"/>
    <p:sldId id="272" r:id="rId18"/>
    <p:sldId id="270" r:id="rId19"/>
    <p:sldId id="306" r:id="rId20"/>
    <p:sldId id="307" r:id="rId21"/>
    <p:sldId id="308" r:id="rId22"/>
    <p:sldId id="309" r:id="rId23"/>
    <p:sldId id="311" r:id="rId24"/>
    <p:sldId id="267" r:id="rId25"/>
    <p:sldId id="273" r:id="rId26"/>
    <p:sldId id="310" r:id="rId27"/>
    <p:sldId id="316" r:id="rId28"/>
    <p:sldId id="340" r:id="rId29"/>
    <p:sldId id="341" r:id="rId30"/>
    <p:sldId id="342" r:id="rId31"/>
    <p:sldId id="335" r:id="rId32"/>
    <p:sldId id="338" r:id="rId33"/>
    <p:sldId id="343" r:id="rId34"/>
    <p:sldId id="344" r:id="rId35"/>
    <p:sldId id="345" r:id="rId36"/>
    <p:sldId id="317" r:id="rId37"/>
    <p:sldId id="312" r:id="rId38"/>
    <p:sldId id="318" r:id="rId39"/>
    <p:sldId id="319" r:id="rId40"/>
    <p:sldId id="321" r:id="rId41"/>
    <p:sldId id="322" r:id="rId42"/>
    <p:sldId id="274" r:id="rId43"/>
    <p:sldId id="346" r:id="rId44"/>
    <p:sldId id="349" r:id="rId45"/>
    <p:sldId id="350" r:id="rId46"/>
    <p:sldId id="320" r:id="rId47"/>
    <p:sldId id="294" r:id="rId48"/>
    <p:sldId id="327" r:id="rId49"/>
    <p:sldId id="299" r:id="rId50"/>
    <p:sldId id="313" r:id="rId51"/>
    <p:sldId id="314" r:id="rId52"/>
    <p:sldId id="301" r:id="rId53"/>
    <p:sldId id="332" r:id="rId54"/>
    <p:sldId id="323" r:id="rId55"/>
    <p:sldId id="324" r:id="rId56"/>
    <p:sldId id="326" r:id="rId57"/>
    <p:sldId id="328" r:id="rId58"/>
    <p:sldId id="325" r:id="rId59"/>
    <p:sldId id="329" r:id="rId60"/>
    <p:sldId id="330" r:id="rId61"/>
    <p:sldId id="331" r:id="rId6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8216" autoAdjust="0"/>
  </p:normalViewPr>
  <p:slideViewPr>
    <p:cSldViewPr>
      <p:cViewPr varScale="1">
        <p:scale>
          <a:sx n="77" d="100"/>
          <a:sy n="77" d="100"/>
        </p:scale>
        <p:origin x="-102" y="-3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61" Type="http://schemas.openxmlformats.org/officeDocument/2006/relationships/slide" Target="slides/slide59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presProps" Target="presProp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tableStyles" Target="tableStyles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0C40A4-DA22-4A83-B795-B0B1D6508F00}" type="datetimeFigureOut">
              <a:rPr lang="en-US" smtClean="0"/>
              <a:pPr/>
              <a:t>11/16/2013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500C51-DDF6-42B0-A4E5-2A55020660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7745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On 65 nanometer process:</a:t>
            </a:r>
          </a:p>
          <a:p>
            <a:r>
              <a:rPr lang="en-US" dirty="0" smtClean="0"/>
              <a:t>SRAM takes .57um^2</a:t>
            </a:r>
          </a:p>
          <a:p>
            <a:r>
              <a:rPr lang="en-US" dirty="0" smtClean="0"/>
              <a:t>DRAM takes .12um^2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500C51-DDF6-42B0-A4E5-2A55020660E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6970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3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3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3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Temporal Locality:  *index points to the same char several times</a:t>
            </a:r>
            <a:r>
              <a:rPr lang="en-US" baseline="0" dirty="0" smtClean="0"/>
              <a:t> per loop.  Hopefully this compiles to a single load!</a:t>
            </a:r>
          </a:p>
          <a:p>
            <a:endParaRPr lang="en-US" baseline="0" dirty="0" smtClean="0"/>
          </a:p>
          <a:p>
            <a:r>
              <a:rPr lang="en-US" baseline="0" dirty="0" smtClean="0"/>
              <a:t>Spatial Locality: index increments by 1 each loop</a:t>
            </a:r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5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5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64 byte line size</a:t>
            </a:r>
          </a:p>
          <a:p>
            <a:r>
              <a:rPr lang="en-US" dirty="0" smtClean="0"/>
              <a:t>32kbyte</a:t>
            </a:r>
            <a:r>
              <a:rPr lang="en-US" baseline="0" dirty="0" smtClean="0"/>
              <a:t> total size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500C51-DDF6-42B0-A4E5-2A55020660E0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46164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0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0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0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0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45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5938" y="4343400"/>
            <a:ext cx="5910262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lIns="90488" tIns="44450" rIns="90488" bIns="44450">
            <a:prstTxWarp prst="textNoShape">
              <a:avLst/>
            </a:prstTxWarp>
          </a:bodyPr>
          <a:lstStyle/>
          <a:p>
            <a:endParaRPr lang="en-US"/>
          </a:p>
          <a:p>
            <a:r>
              <a:rPr lang="en-US"/>
              <a:t>Y-axis is performance</a:t>
            </a:r>
          </a:p>
          <a:p>
            <a:r>
              <a:rPr lang="en-US"/>
              <a:t>X-axis is time</a:t>
            </a:r>
          </a:p>
          <a:p>
            <a:r>
              <a:rPr lang="en-US"/>
              <a:t>Latency</a:t>
            </a:r>
          </a:p>
          <a:p>
            <a:r>
              <a:rPr lang="en-US"/>
              <a:t>Cliché: </a:t>
            </a:r>
          </a:p>
          <a:p>
            <a:r>
              <a:rPr lang="en-US"/>
              <a:t>Not e that x86 didn’t have cache on chip until 1989</a:t>
            </a:r>
          </a:p>
        </p:txBody>
      </p:sp>
      <p:sp>
        <p:nvSpPr>
          <p:cNvPr id="659459" name="Rectangle 3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62050" y="590550"/>
            <a:ext cx="4548188" cy="3411538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0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When image1 and image2</a:t>
            </a:r>
            <a:r>
              <a:rPr lang="en-US" baseline="0" dirty="0" smtClean="0"/>
              <a:t> map in to the same cache line (thrashing)</a:t>
            </a:r>
          </a:p>
          <a:p>
            <a:r>
              <a:rPr lang="en-US" baseline="0" dirty="0" smtClean="0"/>
              <a:t>When stride is the block size or larger (no spatial locality benefits)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500C51-DDF6-42B0-A4E5-2A55020660E0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84721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32 – log2(M) if the blocks are </a:t>
            </a:r>
            <a:r>
              <a:rPr lang="en-US" b="1" dirty="0" smtClean="0"/>
              <a:t>aligned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500C51-DDF6-42B0-A4E5-2A55020660E0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47432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Use the “other” one in case of conflict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500C51-DDF6-42B0-A4E5-2A55020660E0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6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6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5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5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5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5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0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0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2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2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4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4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4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4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5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5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6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6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0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5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55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6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56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7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57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76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5938" y="4343400"/>
            <a:ext cx="5910262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lIns="90488" tIns="44450" rIns="90488" bIns="4445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7651" name="Rectangle 3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62050" y="590550"/>
            <a:ext cx="4548188" cy="3411538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1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2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2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4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4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3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3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5B066-0383-47BD-8DC0-CB9EF7F12ACF}" type="datetimeFigureOut">
              <a:rPr lang="en-US" smtClean="0"/>
              <a:pPr/>
              <a:t>11/16/2013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B3A59-8750-4D08-A1AE-98A0C84878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383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5B066-0383-47BD-8DC0-CB9EF7F12ACF}" type="datetimeFigureOut">
              <a:rPr lang="en-US" smtClean="0"/>
              <a:pPr/>
              <a:t>11/16/2013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B3A59-8750-4D08-A1AE-98A0C84878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008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5B066-0383-47BD-8DC0-CB9EF7F12ACF}" type="datetimeFigureOut">
              <a:rPr lang="en-US" smtClean="0"/>
              <a:pPr/>
              <a:t>11/16/2013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B3A59-8750-4D08-A1AE-98A0C84878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217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3474" name="AutoShape 2"/>
          <p:cNvSpPr>
            <a:spLocks noChangeArrowheads="1"/>
          </p:cNvSpPr>
          <p:nvPr/>
        </p:nvSpPr>
        <p:spPr bwMode="auto">
          <a:xfrm>
            <a:off x="152400" y="152400"/>
            <a:ext cx="8839200" cy="6553200"/>
          </a:xfrm>
          <a:prstGeom prst="roundRect">
            <a:avLst>
              <a:gd name="adj" fmla="val 16667"/>
            </a:avLst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8734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1447800"/>
            <a:ext cx="7772400" cy="18288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734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73477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73478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73479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603BD7BC-3E27-6F41-A21F-4B82496CD7C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65020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E3E0B729-2529-BB43-B994-8A09950B66E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60797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591C317E-2FEF-8D4A-99B6-10E82BC67A1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56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773113"/>
            <a:ext cx="4038600" cy="5540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773113"/>
            <a:ext cx="4038600" cy="5540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20C08DC-1FE9-654C-B130-592BBA4B9A8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75469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D164353-45AA-B940-A759-73DDD41E1CB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1488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6FFA032-A825-E448-B0D2-DFCEE43E618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29345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01597EA-393C-1B40-95C3-A74482A507D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45588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EAAA4F06-B8B5-C741-A3FF-8EBF4D77B81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2213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5B066-0383-47BD-8DC0-CB9EF7F12ACF}" type="datetimeFigureOut">
              <a:rPr lang="en-US" smtClean="0"/>
              <a:pPr/>
              <a:t>11/16/2013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B3A59-8750-4D08-A1AE-98A0C84878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92793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80E2622-69DD-EA4B-93C3-E05975701CD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67285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1534506-96A8-F44A-AD90-A665317B485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92539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41300"/>
            <a:ext cx="2057400" cy="60721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41300"/>
            <a:ext cx="6019800" cy="60721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9CBCD2E4-3235-7C4C-A0C2-FCD349B39B5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1749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5B066-0383-47BD-8DC0-CB9EF7F12ACF}" type="datetimeFigureOut">
              <a:rPr lang="en-US" smtClean="0"/>
              <a:pPr/>
              <a:t>11/16/2013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B3A59-8750-4D08-A1AE-98A0C84878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989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5B066-0383-47BD-8DC0-CB9EF7F12ACF}" type="datetimeFigureOut">
              <a:rPr lang="en-US" smtClean="0"/>
              <a:pPr/>
              <a:t>11/16/2013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B3A59-8750-4D08-A1AE-98A0C84878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296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5B066-0383-47BD-8DC0-CB9EF7F12ACF}" type="datetimeFigureOut">
              <a:rPr lang="en-US" smtClean="0"/>
              <a:pPr/>
              <a:t>11/16/2013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B3A59-8750-4D08-A1AE-98A0C84878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975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5B066-0383-47BD-8DC0-CB9EF7F12ACF}" type="datetimeFigureOut">
              <a:rPr lang="en-US" smtClean="0"/>
              <a:pPr/>
              <a:t>11/16/2013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B3A59-8750-4D08-A1AE-98A0C84878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350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5B066-0383-47BD-8DC0-CB9EF7F12ACF}" type="datetimeFigureOut">
              <a:rPr lang="en-US" smtClean="0"/>
              <a:pPr/>
              <a:t>11/16/2013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B3A59-8750-4D08-A1AE-98A0C84878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997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5B066-0383-47BD-8DC0-CB9EF7F12ACF}" type="datetimeFigureOut">
              <a:rPr lang="en-US" smtClean="0"/>
              <a:pPr/>
              <a:t>11/16/2013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B3A59-8750-4D08-A1AE-98A0C84878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6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5B066-0383-47BD-8DC0-CB9EF7F12ACF}" type="datetimeFigureOut">
              <a:rPr lang="en-US" smtClean="0"/>
              <a:pPr/>
              <a:t>11/16/2013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B3A59-8750-4D08-A1AE-98A0C84878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780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35B066-0383-47BD-8DC0-CB9EF7F12ACF}" type="datetimeFigureOut">
              <a:rPr lang="en-US" smtClean="0"/>
              <a:pPr/>
              <a:t>11/16/2013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5B3A59-8750-4D08-A1AE-98A0C84878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379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2450" name="AutoShape 2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152400" y="152400"/>
            <a:ext cx="8839200" cy="6553200"/>
          </a:xfrm>
          <a:prstGeom prst="roundRect">
            <a:avLst>
              <a:gd name="adj" fmla="val 16667"/>
            </a:avLst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872451" name="Rectangle 3"/>
          <p:cNvSpPr>
            <a:spLocks noGrp="1" noChangeArrowheads="1"/>
          </p:cNvSpPr>
          <p:nvPr>
            <p:ph type="title"/>
            <p:custDataLst>
              <p:tags r:id="rId14"/>
            </p:custDataLst>
          </p:nvPr>
        </p:nvSpPr>
        <p:spPr bwMode="auto">
          <a:xfrm>
            <a:off x="457200" y="241300"/>
            <a:ext cx="82296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72452" name="Rectangle 4"/>
          <p:cNvSpPr>
            <a:spLocks noGrp="1" noChangeArrowheads="1"/>
          </p:cNvSpPr>
          <p:nvPr>
            <p:ph type="body" idx="1"/>
            <p:custDataLst>
              <p:tags r:id="rId15"/>
            </p:custDataLst>
          </p:nvPr>
        </p:nvSpPr>
        <p:spPr bwMode="auto">
          <a:xfrm>
            <a:off x="457200" y="773113"/>
            <a:ext cx="8229600" cy="554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7245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7245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7245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400800"/>
            <a:ext cx="2133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5C7EC78-8F94-4A4A-9959-AF75BD0E17B6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72456" name="Line 8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>
            <a:off x="457200" y="696913"/>
            <a:ext cx="8229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9342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Trebuchet MS" charset="0"/>
        </a:defRPr>
      </a:lvl2pPr>
      <a:lvl3pPr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Trebuchet MS" charset="0"/>
        </a:defRPr>
      </a:lvl3pPr>
      <a:lvl4pPr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Trebuchet MS" charset="0"/>
        </a:defRPr>
      </a:lvl4pPr>
      <a:lvl5pPr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Trebuchet M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Trebuchet M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Trebuchet M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Trebuchet M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Trebuchet MS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17" Type="http://schemas.openxmlformats.org/officeDocument/2006/relationships/tags" Target="../tags/tag122.xml"/><Relationship Id="rId299" Type="http://schemas.openxmlformats.org/officeDocument/2006/relationships/tags" Target="../tags/tag304.xml"/><Relationship Id="rId303" Type="http://schemas.openxmlformats.org/officeDocument/2006/relationships/tags" Target="../tags/tag308.xml"/><Relationship Id="rId21" Type="http://schemas.openxmlformats.org/officeDocument/2006/relationships/tags" Target="../tags/tag26.xml"/><Relationship Id="rId42" Type="http://schemas.openxmlformats.org/officeDocument/2006/relationships/tags" Target="../tags/tag47.xml"/><Relationship Id="rId63" Type="http://schemas.openxmlformats.org/officeDocument/2006/relationships/tags" Target="../tags/tag68.xml"/><Relationship Id="rId84" Type="http://schemas.openxmlformats.org/officeDocument/2006/relationships/tags" Target="../tags/tag89.xml"/><Relationship Id="rId138" Type="http://schemas.openxmlformats.org/officeDocument/2006/relationships/tags" Target="../tags/tag143.xml"/><Relationship Id="rId159" Type="http://schemas.openxmlformats.org/officeDocument/2006/relationships/tags" Target="../tags/tag164.xml"/><Relationship Id="rId170" Type="http://schemas.openxmlformats.org/officeDocument/2006/relationships/tags" Target="../tags/tag175.xml"/><Relationship Id="rId191" Type="http://schemas.openxmlformats.org/officeDocument/2006/relationships/tags" Target="../tags/tag196.xml"/><Relationship Id="rId205" Type="http://schemas.openxmlformats.org/officeDocument/2006/relationships/tags" Target="../tags/tag210.xml"/><Relationship Id="rId226" Type="http://schemas.openxmlformats.org/officeDocument/2006/relationships/tags" Target="../tags/tag231.xml"/><Relationship Id="rId247" Type="http://schemas.openxmlformats.org/officeDocument/2006/relationships/tags" Target="../tags/tag252.xml"/><Relationship Id="rId107" Type="http://schemas.openxmlformats.org/officeDocument/2006/relationships/tags" Target="../tags/tag112.xml"/><Relationship Id="rId268" Type="http://schemas.openxmlformats.org/officeDocument/2006/relationships/tags" Target="../tags/tag273.xml"/><Relationship Id="rId289" Type="http://schemas.openxmlformats.org/officeDocument/2006/relationships/tags" Target="../tags/tag294.xml"/><Relationship Id="rId11" Type="http://schemas.openxmlformats.org/officeDocument/2006/relationships/tags" Target="../tags/tag16.xml"/><Relationship Id="rId32" Type="http://schemas.openxmlformats.org/officeDocument/2006/relationships/tags" Target="../tags/tag37.xml"/><Relationship Id="rId53" Type="http://schemas.openxmlformats.org/officeDocument/2006/relationships/tags" Target="../tags/tag58.xml"/><Relationship Id="rId74" Type="http://schemas.openxmlformats.org/officeDocument/2006/relationships/tags" Target="../tags/tag79.xml"/><Relationship Id="rId128" Type="http://schemas.openxmlformats.org/officeDocument/2006/relationships/tags" Target="../tags/tag133.xml"/><Relationship Id="rId149" Type="http://schemas.openxmlformats.org/officeDocument/2006/relationships/tags" Target="../tags/tag154.xml"/><Relationship Id="rId314" Type="http://schemas.openxmlformats.org/officeDocument/2006/relationships/slideLayout" Target="../slideLayouts/slideLayout2.xml"/><Relationship Id="rId5" Type="http://schemas.openxmlformats.org/officeDocument/2006/relationships/tags" Target="../tags/tag10.xml"/><Relationship Id="rId95" Type="http://schemas.openxmlformats.org/officeDocument/2006/relationships/tags" Target="../tags/tag100.xml"/><Relationship Id="rId160" Type="http://schemas.openxmlformats.org/officeDocument/2006/relationships/tags" Target="../tags/tag165.xml"/><Relationship Id="rId181" Type="http://schemas.openxmlformats.org/officeDocument/2006/relationships/tags" Target="../tags/tag186.xml"/><Relationship Id="rId216" Type="http://schemas.openxmlformats.org/officeDocument/2006/relationships/tags" Target="../tags/tag221.xml"/><Relationship Id="rId237" Type="http://schemas.openxmlformats.org/officeDocument/2006/relationships/tags" Target="../tags/tag242.xml"/><Relationship Id="rId258" Type="http://schemas.openxmlformats.org/officeDocument/2006/relationships/tags" Target="../tags/tag263.xml"/><Relationship Id="rId279" Type="http://schemas.openxmlformats.org/officeDocument/2006/relationships/tags" Target="../tags/tag284.xml"/><Relationship Id="rId22" Type="http://schemas.openxmlformats.org/officeDocument/2006/relationships/tags" Target="../tags/tag27.xml"/><Relationship Id="rId43" Type="http://schemas.openxmlformats.org/officeDocument/2006/relationships/tags" Target="../tags/tag48.xml"/><Relationship Id="rId64" Type="http://schemas.openxmlformats.org/officeDocument/2006/relationships/tags" Target="../tags/tag69.xml"/><Relationship Id="rId118" Type="http://schemas.openxmlformats.org/officeDocument/2006/relationships/tags" Target="../tags/tag123.xml"/><Relationship Id="rId139" Type="http://schemas.openxmlformats.org/officeDocument/2006/relationships/tags" Target="../tags/tag144.xml"/><Relationship Id="rId290" Type="http://schemas.openxmlformats.org/officeDocument/2006/relationships/tags" Target="../tags/tag295.xml"/><Relationship Id="rId304" Type="http://schemas.openxmlformats.org/officeDocument/2006/relationships/tags" Target="../tags/tag309.xml"/><Relationship Id="rId85" Type="http://schemas.openxmlformats.org/officeDocument/2006/relationships/tags" Target="../tags/tag90.xml"/><Relationship Id="rId150" Type="http://schemas.openxmlformats.org/officeDocument/2006/relationships/tags" Target="../tags/tag155.xml"/><Relationship Id="rId171" Type="http://schemas.openxmlformats.org/officeDocument/2006/relationships/tags" Target="../tags/tag176.xml"/><Relationship Id="rId192" Type="http://schemas.openxmlformats.org/officeDocument/2006/relationships/tags" Target="../tags/tag197.xml"/><Relationship Id="rId206" Type="http://schemas.openxmlformats.org/officeDocument/2006/relationships/tags" Target="../tags/tag211.xml"/><Relationship Id="rId227" Type="http://schemas.openxmlformats.org/officeDocument/2006/relationships/tags" Target="../tags/tag232.xml"/><Relationship Id="rId248" Type="http://schemas.openxmlformats.org/officeDocument/2006/relationships/tags" Target="../tags/tag253.xml"/><Relationship Id="rId269" Type="http://schemas.openxmlformats.org/officeDocument/2006/relationships/tags" Target="../tags/tag274.xml"/><Relationship Id="rId12" Type="http://schemas.openxmlformats.org/officeDocument/2006/relationships/tags" Target="../tags/tag17.xml"/><Relationship Id="rId33" Type="http://schemas.openxmlformats.org/officeDocument/2006/relationships/tags" Target="../tags/tag38.xml"/><Relationship Id="rId108" Type="http://schemas.openxmlformats.org/officeDocument/2006/relationships/tags" Target="../tags/tag113.xml"/><Relationship Id="rId129" Type="http://schemas.openxmlformats.org/officeDocument/2006/relationships/tags" Target="../tags/tag134.xml"/><Relationship Id="rId280" Type="http://schemas.openxmlformats.org/officeDocument/2006/relationships/tags" Target="../tags/tag285.xml"/><Relationship Id="rId315" Type="http://schemas.openxmlformats.org/officeDocument/2006/relationships/notesSlide" Target="../notesSlides/notesSlide2.xml"/><Relationship Id="rId54" Type="http://schemas.openxmlformats.org/officeDocument/2006/relationships/tags" Target="../tags/tag59.xml"/><Relationship Id="rId75" Type="http://schemas.openxmlformats.org/officeDocument/2006/relationships/tags" Target="../tags/tag80.xml"/><Relationship Id="rId96" Type="http://schemas.openxmlformats.org/officeDocument/2006/relationships/tags" Target="../tags/tag101.xml"/><Relationship Id="rId140" Type="http://schemas.openxmlformats.org/officeDocument/2006/relationships/tags" Target="../tags/tag145.xml"/><Relationship Id="rId161" Type="http://schemas.openxmlformats.org/officeDocument/2006/relationships/tags" Target="../tags/tag166.xml"/><Relationship Id="rId182" Type="http://schemas.openxmlformats.org/officeDocument/2006/relationships/tags" Target="../tags/tag187.xml"/><Relationship Id="rId217" Type="http://schemas.openxmlformats.org/officeDocument/2006/relationships/tags" Target="../tags/tag222.xml"/><Relationship Id="rId6" Type="http://schemas.openxmlformats.org/officeDocument/2006/relationships/tags" Target="../tags/tag11.xml"/><Relationship Id="rId238" Type="http://schemas.openxmlformats.org/officeDocument/2006/relationships/tags" Target="../tags/tag243.xml"/><Relationship Id="rId259" Type="http://schemas.openxmlformats.org/officeDocument/2006/relationships/tags" Target="../tags/tag264.xml"/><Relationship Id="rId23" Type="http://schemas.openxmlformats.org/officeDocument/2006/relationships/tags" Target="../tags/tag28.xml"/><Relationship Id="rId119" Type="http://schemas.openxmlformats.org/officeDocument/2006/relationships/tags" Target="../tags/tag124.xml"/><Relationship Id="rId270" Type="http://schemas.openxmlformats.org/officeDocument/2006/relationships/tags" Target="../tags/tag275.xml"/><Relationship Id="rId291" Type="http://schemas.openxmlformats.org/officeDocument/2006/relationships/tags" Target="../tags/tag296.xml"/><Relationship Id="rId305" Type="http://schemas.openxmlformats.org/officeDocument/2006/relationships/tags" Target="../tags/tag310.xml"/><Relationship Id="rId44" Type="http://schemas.openxmlformats.org/officeDocument/2006/relationships/tags" Target="../tags/tag49.xml"/><Relationship Id="rId65" Type="http://schemas.openxmlformats.org/officeDocument/2006/relationships/tags" Target="../tags/tag70.xml"/><Relationship Id="rId86" Type="http://schemas.openxmlformats.org/officeDocument/2006/relationships/tags" Target="../tags/tag91.xml"/><Relationship Id="rId130" Type="http://schemas.openxmlformats.org/officeDocument/2006/relationships/tags" Target="../tags/tag135.xml"/><Relationship Id="rId151" Type="http://schemas.openxmlformats.org/officeDocument/2006/relationships/tags" Target="../tags/tag156.xml"/><Relationship Id="rId172" Type="http://schemas.openxmlformats.org/officeDocument/2006/relationships/tags" Target="../tags/tag177.xml"/><Relationship Id="rId193" Type="http://schemas.openxmlformats.org/officeDocument/2006/relationships/tags" Target="../tags/tag198.xml"/><Relationship Id="rId207" Type="http://schemas.openxmlformats.org/officeDocument/2006/relationships/tags" Target="../tags/tag212.xml"/><Relationship Id="rId228" Type="http://schemas.openxmlformats.org/officeDocument/2006/relationships/tags" Target="../tags/tag233.xml"/><Relationship Id="rId249" Type="http://schemas.openxmlformats.org/officeDocument/2006/relationships/tags" Target="../tags/tag254.xml"/><Relationship Id="rId13" Type="http://schemas.openxmlformats.org/officeDocument/2006/relationships/tags" Target="../tags/tag18.xml"/><Relationship Id="rId109" Type="http://schemas.openxmlformats.org/officeDocument/2006/relationships/tags" Target="../tags/tag114.xml"/><Relationship Id="rId260" Type="http://schemas.openxmlformats.org/officeDocument/2006/relationships/tags" Target="../tags/tag265.xml"/><Relationship Id="rId281" Type="http://schemas.openxmlformats.org/officeDocument/2006/relationships/tags" Target="../tags/tag286.xml"/><Relationship Id="rId34" Type="http://schemas.openxmlformats.org/officeDocument/2006/relationships/tags" Target="../tags/tag39.xml"/><Relationship Id="rId55" Type="http://schemas.openxmlformats.org/officeDocument/2006/relationships/tags" Target="../tags/tag60.xml"/><Relationship Id="rId76" Type="http://schemas.openxmlformats.org/officeDocument/2006/relationships/tags" Target="../tags/tag81.xml"/><Relationship Id="rId97" Type="http://schemas.openxmlformats.org/officeDocument/2006/relationships/tags" Target="../tags/tag102.xml"/><Relationship Id="rId120" Type="http://schemas.openxmlformats.org/officeDocument/2006/relationships/tags" Target="../tags/tag125.xml"/><Relationship Id="rId141" Type="http://schemas.openxmlformats.org/officeDocument/2006/relationships/tags" Target="../tags/tag146.xml"/><Relationship Id="rId7" Type="http://schemas.openxmlformats.org/officeDocument/2006/relationships/tags" Target="../tags/tag12.xml"/><Relationship Id="rId162" Type="http://schemas.openxmlformats.org/officeDocument/2006/relationships/tags" Target="../tags/tag167.xml"/><Relationship Id="rId183" Type="http://schemas.openxmlformats.org/officeDocument/2006/relationships/tags" Target="../tags/tag188.xml"/><Relationship Id="rId218" Type="http://schemas.openxmlformats.org/officeDocument/2006/relationships/tags" Target="../tags/tag223.xml"/><Relationship Id="rId239" Type="http://schemas.openxmlformats.org/officeDocument/2006/relationships/tags" Target="../tags/tag244.xml"/><Relationship Id="rId250" Type="http://schemas.openxmlformats.org/officeDocument/2006/relationships/tags" Target="../tags/tag255.xml"/><Relationship Id="rId271" Type="http://schemas.openxmlformats.org/officeDocument/2006/relationships/tags" Target="../tags/tag276.xml"/><Relationship Id="rId292" Type="http://schemas.openxmlformats.org/officeDocument/2006/relationships/tags" Target="../tags/tag297.xml"/><Relationship Id="rId306" Type="http://schemas.openxmlformats.org/officeDocument/2006/relationships/tags" Target="../tags/tag311.xml"/><Relationship Id="rId24" Type="http://schemas.openxmlformats.org/officeDocument/2006/relationships/tags" Target="../tags/tag29.xml"/><Relationship Id="rId45" Type="http://schemas.openxmlformats.org/officeDocument/2006/relationships/tags" Target="../tags/tag50.xml"/><Relationship Id="rId66" Type="http://schemas.openxmlformats.org/officeDocument/2006/relationships/tags" Target="../tags/tag71.xml"/><Relationship Id="rId87" Type="http://schemas.openxmlformats.org/officeDocument/2006/relationships/tags" Target="../tags/tag92.xml"/><Relationship Id="rId110" Type="http://schemas.openxmlformats.org/officeDocument/2006/relationships/tags" Target="../tags/tag115.xml"/><Relationship Id="rId131" Type="http://schemas.openxmlformats.org/officeDocument/2006/relationships/tags" Target="../tags/tag136.xml"/><Relationship Id="rId61" Type="http://schemas.openxmlformats.org/officeDocument/2006/relationships/tags" Target="../tags/tag66.xml"/><Relationship Id="rId82" Type="http://schemas.openxmlformats.org/officeDocument/2006/relationships/tags" Target="../tags/tag87.xml"/><Relationship Id="rId152" Type="http://schemas.openxmlformats.org/officeDocument/2006/relationships/tags" Target="../tags/tag157.xml"/><Relationship Id="rId173" Type="http://schemas.openxmlformats.org/officeDocument/2006/relationships/tags" Target="../tags/tag178.xml"/><Relationship Id="rId194" Type="http://schemas.openxmlformats.org/officeDocument/2006/relationships/tags" Target="../tags/tag199.xml"/><Relationship Id="rId199" Type="http://schemas.openxmlformats.org/officeDocument/2006/relationships/tags" Target="../tags/tag204.xml"/><Relationship Id="rId203" Type="http://schemas.openxmlformats.org/officeDocument/2006/relationships/tags" Target="../tags/tag208.xml"/><Relationship Id="rId208" Type="http://schemas.openxmlformats.org/officeDocument/2006/relationships/tags" Target="../tags/tag213.xml"/><Relationship Id="rId229" Type="http://schemas.openxmlformats.org/officeDocument/2006/relationships/tags" Target="../tags/tag234.xml"/><Relationship Id="rId19" Type="http://schemas.openxmlformats.org/officeDocument/2006/relationships/tags" Target="../tags/tag24.xml"/><Relationship Id="rId224" Type="http://schemas.openxmlformats.org/officeDocument/2006/relationships/tags" Target="../tags/tag229.xml"/><Relationship Id="rId240" Type="http://schemas.openxmlformats.org/officeDocument/2006/relationships/tags" Target="../tags/tag245.xml"/><Relationship Id="rId245" Type="http://schemas.openxmlformats.org/officeDocument/2006/relationships/tags" Target="../tags/tag250.xml"/><Relationship Id="rId261" Type="http://schemas.openxmlformats.org/officeDocument/2006/relationships/tags" Target="../tags/tag266.xml"/><Relationship Id="rId266" Type="http://schemas.openxmlformats.org/officeDocument/2006/relationships/tags" Target="../tags/tag271.xml"/><Relationship Id="rId287" Type="http://schemas.openxmlformats.org/officeDocument/2006/relationships/tags" Target="../tags/tag292.xml"/><Relationship Id="rId14" Type="http://schemas.openxmlformats.org/officeDocument/2006/relationships/tags" Target="../tags/tag19.xml"/><Relationship Id="rId30" Type="http://schemas.openxmlformats.org/officeDocument/2006/relationships/tags" Target="../tags/tag35.xml"/><Relationship Id="rId35" Type="http://schemas.openxmlformats.org/officeDocument/2006/relationships/tags" Target="../tags/tag40.xml"/><Relationship Id="rId56" Type="http://schemas.openxmlformats.org/officeDocument/2006/relationships/tags" Target="../tags/tag61.xml"/><Relationship Id="rId77" Type="http://schemas.openxmlformats.org/officeDocument/2006/relationships/tags" Target="../tags/tag82.xml"/><Relationship Id="rId100" Type="http://schemas.openxmlformats.org/officeDocument/2006/relationships/tags" Target="../tags/tag105.xml"/><Relationship Id="rId105" Type="http://schemas.openxmlformats.org/officeDocument/2006/relationships/tags" Target="../tags/tag110.xml"/><Relationship Id="rId126" Type="http://schemas.openxmlformats.org/officeDocument/2006/relationships/tags" Target="../tags/tag131.xml"/><Relationship Id="rId147" Type="http://schemas.openxmlformats.org/officeDocument/2006/relationships/tags" Target="../tags/tag152.xml"/><Relationship Id="rId168" Type="http://schemas.openxmlformats.org/officeDocument/2006/relationships/tags" Target="../tags/tag173.xml"/><Relationship Id="rId282" Type="http://schemas.openxmlformats.org/officeDocument/2006/relationships/tags" Target="../tags/tag287.xml"/><Relationship Id="rId312" Type="http://schemas.openxmlformats.org/officeDocument/2006/relationships/tags" Target="../tags/tag317.xml"/><Relationship Id="rId8" Type="http://schemas.openxmlformats.org/officeDocument/2006/relationships/tags" Target="../tags/tag13.xml"/><Relationship Id="rId51" Type="http://schemas.openxmlformats.org/officeDocument/2006/relationships/tags" Target="../tags/tag56.xml"/><Relationship Id="rId72" Type="http://schemas.openxmlformats.org/officeDocument/2006/relationships/tags" Target="../tags/tag77.xml"/><Relationship Id="rId93" Type="http://schemas.openxmlformats.org/officeDocument/2006/relationships/tags" Target="../tags/tag98.xml"/><Relationship Id="rId98" Type="http://schemas.openxmlformats.org/officeDocument/2006/relationships/tags" Target="../tags/tag103.xml"/><Relationship Id="rId121" Type="http://schemas.openxmlformats.org/officeDocument/2006/relationships/tags" Target="../tags/tag126.xml"/><Relationship Id="rId142" Type="http://schemas.openxmlformats.org/officeDocument/2006/relationships/tags" Target="../tags/tag147.xml"/><Relationship Id="rId163" Type="http://schemas.openxmlformats.org/officeDocument/2006/relationships/tags" Target="../tags/tag168.xml"/><Relationship Id="rId184" Type="http://schemas.openxmlformats.org/officeDocument/2006/relationships/tags" Target="../tags/tag189.xml"/><Relationship Id="rId189" Type="http://schemas.openxmlformats.org/officeDocument/2006/relationships/tags" Target="../tags/tag194.xml"/><Relationship Id="rId219" Type="http://schemas.openxmlformats.org/officeDocument/2006/relationships/tags" Target="../tags/tag224.xml"/><Relationship Id="rId3" Type="http://schemas.openxmlformats.org/officeDocument/2006/relationships/tags" Target="../tags/tag8.xml"/><Relationship Id="rId214" Type="http://schemas.openxmlformats.org/officeDocument/2006/relationships/tags" Target="../tags/tag219.xml"/><Relationship Id="rId230" Type="http://schemas.openxmlformats.org/officeDocument/2006/relationships/tags" Target="../tags/tag235.xml"/><Relationship Id="rId235" Type="http://schemas.openxmlformats.org/officeDocument/2006/relationships/tags" Target="../tags/tag240.xml"/><Relationship Id="rId251" Type="http://schemas.openxmlformats.org/officeDocument/2006/relationships/tags" Target="../tags/tag256.xml"/><Relationship Id="rId256" Type="http://schemas.openxmlformats.org/officeDocument/2006/relationships/tags" Target="../tags/tag261.xml"/><Relationship Id="rId277" Type="http://schemas.openxmlformats.org/officeDocument/2006/relationships/tags" Target="../tags/tag282.xml"/><Relationship Id="rId298" Type="http://schemas.openxmlformats.org/officeDocument/2006/relationships/tags" Target="../tags/tag303.xml"/><Relationship Id="rId25" Type="http://schemas.openxmlformats.org/officeDocument/2006/relationships/tags" Target="../tags/tag30.xml"/><Relationship Id="rId46" Type="http://schemas.openxmlformats.org/officeDocument/2006/relationships/tags" Target="../tags/tag51.xml"/><Relationship Id="rId67" Type="http://schemas.openxmlformats.org/officeDocument/2006/relationships/tags" Target="../tags/tag72.xml"/><Relationship Id="rId116" Type="http://schemas.openxmlformats.org/officeDocument/2006/relationships/tags" Target="../tags/tag121.xml"/><Relationship Id="rId137" Type="http://schemas.openxmlformats.org/officeDocument/2006/relationships/tags" Target="../tags/tag142.xml"/><Relationship Id="rId158" Type="http://schemas.openxmlformats.org/officeDocument/2006/relationships/tags" Target="../tags/tag163.xml"/><Relationship Id="rId272" Type="http://schemas.openxmlformats.org/officeDocument/2006/relationships/tags" Target="../tags/tag277.xml"/><Relationship Id="rId293" Type="http://schemas.openxmlformats.org/officeDocument/2006/relationships/tags" Target="../tags/tag298.xml"/><Relationship Id="rId302" Type="http://schemas.openxmlformats.org/officeDocument/2006/relationships/tags" Target="../tags/tag307.xml"/><Relationship Id="rId307" Type="http://schemas.openxmlformats.org/officeDocument/2006/relationships/tags" Target="../tags/tag312.xml"/><Relationship Id="rId20" Type="http://schemas.openxmlformats.org/officeDocument/2006/relationships/tags" Target="../tags/tag25.xml"/><Relationship Id="rId41" Type="http://schemas.openxmlformats.org/officeDocument/2006/relationships/tags" Target="../tags/tag46.xml"/><Relationship Id="rId62" Type="http://schemas.openxmlformats.org/officeDocument/2006/relationships/tags" Target="../tags/tag67.xml"/><Relationship Id="rId83" Type="http://schemas.openxmlformats.org/officeDocument/2006/relationships/tags" Target="../tags/tag88.xml"/><Relationship Id="rId88" Type="http://schemas.openxmlformats.org/officeDocument/2006/relationships/tags" Target="../tags/tag93.xml"/><Relationship Id="rId111" Type="http://schemas.openxmlformats.org/officeDocument/2006/relationships/tags" Target="../tags/tag116.xml"/><Relationship Id="rId132" Type="http://schemas.openxmlformats.org/officeDocument/2006/relationships/tags" Target="../tags/tag137.xml"/><Relationship Id="rId153" Type="http://schemas.openxmlformats.org/officeDocument/2006/relationships/tags" Target="../tags/tag158.xml"/><Relationship Id="rId174" Type="http://schemas.openxmlformats.org/officeDocument/2006/relationships/tags" Target="../tags/tag179.xml"/><Relationship Id="rId179" Type="http://schemas.openxmlformats.org/officeDocument/2006/relationships/tags" Target="../tags/tag184.xml"/><Relationship Id="rId195" Type="http://schemas.openxmlformats.org/officeDocument/2006/relationships/tags" Target="../tags/tag200.xml"/><Relationship Id="rId209" Type="http://schemas.openxmlformats.org/officeDocument/2006/relationships/tags" Target="../tags/tag214.xml"/><Relationship Id="rId190" Type="http://schemas.openxmlformats.org/officeDocument/2006/relationships/tags" Target="../tags/tag195.xml"/><Relationship Id="rId204" Type="http://schemas.openxmlformats.org/officeDocument/2006/relationships/tags" Target="../tags/tag209.xml"/><Relationship Id="rId220" Type="http://schemas.openxmlformats.org/officeDocument/2006/relationships/tags" Target="../tags/tag225.xml"/><Relationship Id="rId225" Type="http://schemas.openxmlformats.org/officeDocument/2006/relationships/tags" Target="../tags/tag230.xml"/><Relationship Id="rId241" Type="http://schemas.openxmlformats.org/officeDocument/2006/relationships/tags" Target="../tags/tag246.xml"/><Relationship Id="rId246" Type="http://schemas.openxmlformats.org/officeDocument/2006/relationships/tags" Target="../tags/tag251.xml"/><Relationship Id="rId267" Type="http://schemas.openxmlformats.org/officeDocument/2006/relationships/tags" Target="../tags/tag272.xml"/><Relationship Id="rId288" Type="http://schemas.openxmlformats.org/officeDocument/2006/relationships/tags" Target="../tags/tag293.xml"/><Relationship Id="rId15" Type="http://schemas.openxmlformats.org/officeDocument/2006/relationships/tags" Target="../tags/tag20.xml"/><Relationship Id="rId36" Type="http://schemas.openxmlformats.org/officeDocument/2006/relationships/tags" Target="../tags/tag41.xml"/><Relationship Id="rId57" Type="http://schemas.openxmlformats.org/officeDocument/2006/relationships/tags" Target="../tags/tag62.xml"/><Relationship Id="rId106" Type="http://schemas.openxmlformats.org/officeDocument/2006/relationships/tags" Target="../tags/tag111.xml"/><Relationship Id="rId127" Type="http://schemas.openxmlformats.org/officeDocument/2006/relationships/tags" Target="../tags/tag132.xml"/><Relationship Id="rId262" Type="http://schemas.openxmlformats.org/officeDocument/2006/relationships/tags" Target="../tags/tag267.xml"/><Relationship Id="rId283" Type="http://schemas.openxmlformats.org/officeDocument/2006/relationships/tags" Target="../tags/tag288.xml"/><Relationship Id="rId313" Type="http://schemas.openxmlformats.org/officeDocument/2006/relationships/tags" Target="../tags/tag318.xml"/><Relationship Id="rId10" Type="http://schemas.openxmlformats.org/officeDocument/2006/relationships/tags" Target="../tags/tag15.xml"/><Relationship Id="rId31" Type="http://schemas.openxmlformats.org/officeDocument/2006/relationships/tags" Target="../tags/tag36.xml"/><Relationship Id="rId52" Type="http://schemas.openxmlformats.org/officeDocument/2006/relationships/tags" Target="../tags/tag57.xml"/><Relationship Id="rId73" Type="http://schemas.openxmlformats.org/officeDocument/2006/relationships/tags" Target="../tags/tag78.xml"/><Relationship Id="rId78" Type="http://schemas.openxmlformats.org/officeDocument/2006/relationships/tags" Target="../tags/tag83.xml"/><Relationship Id="rId94" Type="http://schemas.openxmlformats.org/officeDocument/2006/relationships/tags" Target="../tags/tag99.xml"/><Relationship Id="rId99" Type="http://schemas.openxmlformats.org/officeDocument/2006/relationships/tags" Target="../tags/tag104.xml"/><Relationship Id="rId101" Type="http://schemas.openxmlformats.org/officeDocument/2006/relationships/tags" Target="../tags/tag106.xml"/><Relationship Id="rId122" Type="http://schemas.openxmlformats.org/officeDocument/2006/relationships/tags" Target="../tags/tag127.xml"/><Relationship Id="rId143" Type="http://schemas.openxmlformats.org/officeDocument/2006/relationships/tags" Target="../tags/tag148.xml"/><Relationship Id="rId148" Type="http://schemas.openxmlformats.org/officeDocument/2006/relationships/tags" Target="../tags/tag153.xml"/><Relationship Id="rId164" Type="http://schemas.openxmlformats.org/officeDocument/2006/relationships/tags" Target="../tags/tag169.xml"/><Relationship Id="rId169" Type="http://schemas.openxmlformats.org/officeDocument/2006/relationships/tags" Target="../tags/tag174.xml"/><Relationship Id="rId185" Type="http://schemas.openxmlformats.org/officeDocument/2006/relationships/tags" Target="../tags/tag190.xml"/><Relationship Id="rId4" Type="http://schemas.openxmlformats.org/officeDocument/2006/relationships/tags" Target="../tags/tag9.xml"/><Relationship Id="rId9" Type="http://schemas.openxmlformats.org/officeDocument/2006/relationships/tags" Target="../tags/tag14.xml"/><Relationship Id="rId180" Type="http://schemas.openxmlformats.org/officeDocument/2006/relationships/tags" Target="../tags/tag185.xml"/><Relationship Id="rId210" Type="http://schemas.openxmlformats.org/officeDocument/2006/relationships/tags" Target="../tags/tag215.xml"/><Relationship Id="rId215" Type="http://schemas.openxmlformats.org/officeDocument/2006/relationships/tags" Target="../tags/tag220.xml"/><Relationship Id="rId236" Type="http://schemas.openxmlformats.org/officeDocument/2006/relationships/tags" Target="../tags/tag241.xml"/><Relationship Id="rId257" Type="http://schemas.openxmlformats.org/officeDocument/2006/relationships/tags" Target="../tags/tag262.xml"/><Relationship Id="rId278" Type="http://schemas.openxmlformats.org/officeDocument/2006/relationships/tags" Target="../tags/tag283.xml"/><Relationship Id="rId26" Type="http://schemas.openxmlformats.org/officeDocument/2006/relationships/tags" Target="../tags/tag31.xml"/><Relationship Id="rId231" Type="http://schemas.openxmlformats.org/officeDocument/2006/relationships/tags" Target="../tags/tag236.xml"/><Relationship Id="rId252" Type="http://schemas.openxmlformats.org/officeDocument/2006/relationships/tags" Target="../tags/tag257.xml"/><Relationship Id="rId273" Type="http://schemas.openxmlformats.org/officeDocument/2006/relationships/tags" Target="../tags/tag278.xml"/><Relationship Id="rId294" Type="http://schemas.openxmlformats.org/officeDocument/2006/relationships/tags" Target="../tags/tag299.xml"/><Relationship Id="rId308" Type="http://schemas.openxmlformats.org/officeDocument/2006/relationships/tags" Target="../tags/tag313.xml"/><Relationship Id="rId47" Type="http://schemas.openxmlformats.org/officeDocument/2006/relationships/tags" Target="../tags/tag52.xml"/><Relationship Id="rId68" Type="http://schemas.openxmlformats.org/officeDocument/2006/relationships/tags" Target="../tags/tag73.xml"/><Relationship Id="rId89" Type="http://schemas.openxmlformats.org/officeDocument/2006/relationships/tags" Target="../tags/tag94.xml"/><Relationship Id="rId112" Type="http://schemas.openxmlformats.org/officeDocument/2006/relationships/tags" Target="../tags/tag117.xml"/><Relationship Id="rId133" Type="http://schemas.openxmlformats.org/officeDocument/2006/relationships/tags" Target="../tags/tag138.xml"/><Relationship Id="rId154" Type="http://schemas.openxmlformats.org/officeDocument/2006/relationships/tags" Target="../tags/tag159.xml"/><Relationship Id="rId175" Type="http://schemas.openxmlformats.org/officeDocument/2006/relationships/tags" Target="../tags/tag180.xml"/><Relationship Id="rId196" Type="http://schemas.openxmlformats.org/officeDocument/2006/relationships/tags" Target="../tags/tag201.xml"/><Relationship Id="rId200" Type="http://schemas.openxmlformats.org/officeDocument/2006/relationships/tags" Target="../tags/tag205.xml"/><Relationship Id="rId16" Type="http://schemas.openxmlformats.org/officeDocument/2006/relationships/tags" Target="../tags/tag21.xml"/><Relationship Id="rId221" Type="http://schemas.openxmlformats.org/officeDocument/2006/relationships/tags" Target="../tags/tag226.xml"/><Relationship Id="rId242" Type="http://schemas.openxmlformats.org/officeDocument/2006/relationships/tags" Target="../tags/tag247.xml"/><Relationship Id="rId263" Type="http://schemas.openxmlformats.org/officeDocument/2006/relationships/tags" Target="../tags/tag268.xml"/><Relationship Id="rId284" Type="http://schemas.openxmlformats.org/officeDocument/2006/relationships/tags" Target="../tags/tag289.xml"/><Relationship Id="rId37" Type="http://schemas.openxmlformats.org/officeDocument/2006/relationships/tags" Target="../tags/tag42.xml"/><Relationship Id="rId58" Type="http://schemas.openxmlformats.org/officeDocument/2006/relationships/tags" Target="../tags/tag63.xml"/><Relationship Id="rId79" Type="http://schemas.openxmlformats.org/officeDocument/2006/relationships/tags" Target="../tags/tag84.xml"/><Relationship Id="rId102" Type="http://schemas.openxmlformats.org/officeDocument/2006/relationships/tags" Target="../tags/tag107.xml"/><Relationship Id="rId123" Type="http://schemas.openxmlformats.org/officeDocument/2006/relationships/tags" Target="../tags/tag128.xml"/><Relationship Id="rId144" Type="http://schemas.openxmlformats.org/officeDocument/2006/relationships/tags" Target="../tags/tag149.xml"/><Relationship Id="rId90" Type="http://schemas.openxmlformats.org/officeDocument/2006/relationships/tags" Target="../tags/tag95.xml"/><Relationship Id="rId165" Type="http://schemas.openxmlformats.org/officeDocument/2006/relationships/tags" Target="../tags/tag170.xml"/><Relationship Id="rId186" Type="http://schemas.openxmlformats.org/officeDocument/2006/relationships/tags" Target="../tags/tag191.xml"/><Relationship Id="rId211" Type="http://schemas.openxmlformats.org/officeDocument/2006/relationships/tags" Target="../tags/tag216.xml"/><Relationship Id="rId232" Type="http://schemas.openxmlformats.org/officeDocument/2006/relationships/tags" Target="../tags/tag237.xml"/><Relationship Id="rId253" Type="http://schemas.openxmlformats.org/officeDocument/2006/relationships/tags" Target="../tags/tag258.xml"/><Relationship Id="rId274" Type="http://schemas.openxmlformats.org/officeDocument/2006/relationships/tags" Target="../tags/tag279.xml"/><Relationship Id="rId295" Type="http://schemas.openxmlformats.org/officeDocument/2006/relationships/tags" Target="../tags/tag300.xml"/><Relationship Id="rId309" Type="http://schemas.openxmlformats.org/officeDocument/2006/relationships/tags" Target="../tags/tag314.xml"/><Relationship Id="rId27" Type="http://schemas.openxmlformats.org/officeDocument/2006/relationships/tags" Target="../tags/tag32.xml"/><Relationship Id="rId48" Type="http://schemas.openxmlformats.org/officeDocument/2006/relationships/tags" Target="../tags/tag53.xml"/><Relationship Id="rId69" Type="http://schemas.openxmlformats.org/officeDocument/2006/relationships/tags" Target="../tags/tag74.xml"/><Relationship Id="rId113" Type="http://schemas.openxmlformats.org/officeDocument/2006/relationships/tags" Target="../tags/tag118.xml"/><Relationship Id="rId134" Type="http://schemas.openxmlformats.org/officeDocument/2006/relationships/tags" Target="../tags/tag139.xml"/><Relationship Id="rId80" Type="http://schemas.openxmlformats.org/officeDocument/2006/relationships/tags" Target="../tags/tag85.xml"/><Relationship Id="rId155" Type="http://schemas.openxmlformats.org/officeDocument/2006/relationships/tags" Target="../tags/tag160.xml"/><Relationship Id="rId176" Type="http://schemas.openxmlformats.org/officeDocument/2006/relationships/tags" Target="../tags/tag181.xml"/><Relationship Id="rId197" Type="http://schemas.openxmlformats.org/officeDocument/2006/relationships/tags" Target="../tags/tag202.xml"/><Relationship Id="rId201" Type="http://schemas.openxmlformats.org/officeDocument/2006/relationships/tags" Target="../tags/tag206.xml"/><Relationship Id="rId222" Type="http://schemas.openxmlformats.org/officeDocument/2006/relationships/tags" Target="../tags/tag227.xml"/><Relationship Id="rId243" Type="http://schemas.openxmlformats.org/officeDocument/2006/relationships/tags" Target="../tags/tag248.xml"/><Relationship Id="rId264" Type="http://schemas.openxmlformats.org/officeDocument/2006/relationships/tags" Target="../tags/tag269.xml"/><Relationship Id="rId285" Type="http://schemas.openxmlformats.org/officeDocument/2006/relationships/tags" Target="../tags/tag290.xml"/><Relationship Id="rId17" Type="http://schemas.openxmlformats.org/officeDocument/2006/relationships/tags" Target="../tags/tag22.xml"/><Relationship Id="rId38" Type="http://schemas.openxmlformats.org/officeDocument/2006/relationships/tags" Target="../tags/tag43.xml"/><Relationship Id="rId59" Type="http://schemas.openxmlformats.org/officeDocument/2006/relationships/tags" Target="../tags/tag64.xml"/><Relationship Id="rId103" Type="http://schemas.openxmlformats.org/officeDocument/2006/relationships/tags" Target="../tags/tag108.xml"/><Relationship Id="rId124" Type="http://schemas.openxmlformats.org/officeDocument/2006/relationships/tags" Target="../tags/tag129.xml"/><Relationship Id="rId310" Type="http://schemas.openxmlformats.org/officeDocument/2006/relationships/tags" Target="../tags/tag315.xml"/><Relationship Id="rId70" Type="http://schemas.openxmlformats.org/officeDocument/2006/relationships/tags" Target="../tags/tag75.xml"/><Relationship Id="rId91" Type="http://schemas.openxmlformats.org/officeDocument/2006/relationships/tags" Target="../tags/tag96.xml"/><Relationship Id="rId145" Type="http://schemas.openxmlformats.org/officeDocument/2006/relationships/tags" Target="../tags/tag150.xml"/><Relationship Id="rId166" Type="http://schemas.openxmlformats.org/officeDocument/2006/relationships/tags" Target="../tags/tag171.xml"/><Relationship Id="rId187" Type="http://schemas.openxmlformats.org/officeDocument/2006/relationships/tags" Target="../tags/tag192.xml"/><Relationship Id="rId1" Type="http://schemas.openxmlformats.org/officeDocument/2006/relationships/tags" Target="../tags/tag6.xml"/><Relationship Id="rId212" Type="http://schemas.openxmlformats.org/officeDocument/2006/relationships/tags" Target="../tags/tag217.xml"/><Relationship Id="rId233" Type="http://schemas.openxmlformats.org/officeDocument/2006/relationships/tags" Target="../tags/tag238.xml"/><Relationship Id="rId254" Type="http://schemas.openxmlformats.org/officeDocument/2006/relationships/tags" Target="../tags/tag259.xml"/><Relationship Id="rId28" Type="http://schemas.openxmlformats.org/officeDocument/2006/relationships/tags" Target="../tags/tag33.xml"/><Relationship Id="rId49" Type="http://schemas.openxmlformats.org/officeDocument/2006/relationships/tags" Target="../tags/tag54.xml"/><Relationship Id="rId114" Type="http://schemas.openxmlformats.org/officeDocument/2006/relationships/tags" Target="../tags/tag119.xml"/><Relationship Id="rId275" Type="http://schemas.openxmlformats.org/officeDocument/2006/relationships/tags" Target="../tags/tag280.xml"/><Relationship Id="rId296" Type="http://schemas.openxmlformats.org/officeDocument/2006/relationships/tags" Target="../tags/tag301.xml"/><Relationship Id="rId300" Type="http://schemas.openxmlformats.org/officeDocument/2006/relationships/tags" Target="../tags/tag305.xml"/><Relationship Id="rId60" Type="http://schemas.openxmlformats.org/officeDocument/2006/relationships/tags" Target="../tags/tag65.xml"/><Relationship Id="rId81" Type="http://schemas.openxmlformats.org/officeDocument/2006/relationships/tags" Target="../tags/tag86.xml"/><Relationship Id="rId135" Type="http://schemas.openxmlformats.org/officeDocument/2006/relationships/tags" Target="../tags/tag140.xml"/><Relationship Id="rId156" Type="http://schemas.openxmlformats.org/officeDocument/2006/relationships/tags" Target="../tags/tag161.xml"/><Relationship Id="rId177" Type="http://schemas.openxmlformats.org/officeDocument/2006/relationships/tags" Target="../tags/tag182.xml"/><Relationship Id="rId198" Type="http://schemas.openxmlformats.org/officeDocument/2006/relationships/tags" Target="../tags/tag203.xml"/><Relationship Id="rId202" Type="http://schemas.openxmlformats.org/officeDocument/2006/relationships/tags" Target="../tags/tag207.xml"/><Relationship Id="rId223" Type="http://schemas.openxmlformats.org/officeDocument/2006/relationships/tags" Target="../tags/tag228.xml"/><Relationship Id="rId244" Type="http://schemas.openxmlformats.org/officeDocument/2006/relationships/tags" Target="../tags/tag249.xml"/><Relationship Id="rId18" Type="http://schemas.openxmlformats.org/officeDocument/2006/relationships/tags" Target="../tags/tag23.xml"/><Relationship Id="rId39" Type="http://schemas.openxmlformats.org/officeDocument/2006/relationships/tags" Target="../tags/tag44.xml"/><Relationship Id="rId265" Type="http://schemas.openxmlformats.org/officeDocument/2006/relationships/tags" Target="../tags/tag270.xml"/><Relationship Id="rId286" Type="http://schemas.openxmlformats.org/officeDocument/2006/relationships/tags" Target="../tags/tag291.xml"/><Relationship Id="rId50" Type="http://schemas.openxmlformats.org/officeDocument/2006/relationships/tags" Target="../tags/tag55.xml"/><Relationship Id="rId104" Type="http://schemas.openxmlformats.org/officeDocument/2006/relationships/tags" Target="../tags/tag109.xml"/><Relationship Id="rId125" Type="http://schemas.openxmlformats.org/officeDocument/2006/relationships/tags" Target="../tags/tag130.xml"/><Relationship Id="rId146" Type="http://schemas.openxmlformats.org/officeDocument/2006/relationships/tags" Target="../tags/tag151.xml"/><Relationship Id="rId167" Type="http://schemas.openxmlformats.org/officeDocument/2006/relationships/tags" Target="../tags/tag172.xml"/><Relationship Id="rId188" Type="http://schemas.openxmlformats.org/officeDocument/2006/relationships/tags" Target="../tags/tag193.xml"/><Relationship Id="rId311" Type="http://schemas.openxmlformats.org/officeDocument/2006/relationships/tags" Target="../tags/tag316.xml"/><Relationship Id="rId71" Type="http://schemas.openxmlformats.org/officeDocument/2006/relationships/tags" Target="../tags/tag76.xml"/><Relationship Id="rId92" Type="http://schemas.openxmlformats.org/officeDocument/2006/relationships/tags" Target="../tags/tag97.xml"/><Relationship Id="rId213" Type="http://schemas.openxmlformats.org/officeDocument/2006/relationships/tags" Target="../tags/tag218.xml"/><Relationship Id="rId234" Type="http://schemas.openxmlformats.org/officeDocument/2006/relationships/tags" Target="../tags/tag239.xml"/><Relationship Id="rId2" Type="http://schemas.openxmlformats.org/officeDocument/2006/relationships/tags" Target="../tags/tag7.xml"/><Relationship Id="rId29" Type="http://schemas.openxmlformats.org/officeDocument/2006/relationships/tags" Target="../tags/tag34.xml"/><Relationship Id="rId255" Type="http://schemas.openxmlformats.org/officeDocument/2006/relationships/tags" Target="../tags/tag260.xml"/><Relationship Id="rId276" Type="http://schemas.openxmlformats.org/officeDocument/2006/relationships/tags" Target="../tags/tag281.xml"/><Relationship Id="rId297" Type="http://schemas.openxmlformats.org/officeDocument/2006/relationships/tags" Target="../tags/tag302.xml"/><Relationship Id="rId40" Type="http://schemas.openxmlformats.org/officeDocument/2006/relationships/tags" Target="../tags/tag45.xml"/><Relationship Id="rId115" Type="http://schemas.openxmlformats.org/officeDocument/2006/relationships/tags" Target="../tags/tag120.xml"/><Relationship Id="rId136" Type="http://schemas.openxmlformats.org/officeDocument/2006/relationships/tags" Target="../tags/tag141.xml"/><Relationship Id="rId157" Type="http://schemas.openxmlformats.org/officeDocument/2006/relationships/tags" Target="../tags/tag162.xml"/><Relationship Id="rId178" Type="http://schemas.openxmlformats.org/officeDocument/2006/relationships/tags" Target="../tags/tag183.xml"/><Relationship Id="rId301" Type="http://schemas.openxmlformats.org/officeDocument/2006/relationships/tags" Target="../tags/tag30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20.xml"/><Relationship Id="rId1" Type="http://schemas.openxmlformats.org/officeDocument/2006/relationships/tags" Target="../tags/tag319.xml"/><Relationship Id="rId4" Type="http://schemas.openxmlformats.org/officeDocument/2006/relationships/notesSlide" Target="../notesSlides/notesSlide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328.xml"/><Relationship Id="rId13" Type="http://schemas.openxmlformats.org/officeDocument/2006/relationships/tags" Target="../tags/tag333.xml"/><Relationship Id="rId18" Type="http://schemas.openxmlformats.org/officeDocument/2006/relationships/tags" Target="../tags/tag338.xml"/><Relationship Id="rId3" Type="http://schemas.openxmlformats.org/officeDocument/2006/relationships/tags" Target="../tags/tag323.xml"/><Relationship Id="rId21" Type="http://schemas.openxmlformats.org/officeDocument/2006/relationships/tags" Target="../tags/tag341.xml"/><Relationship Id="rId7" Type="http://schemas.openxmlformats.org/officeDocument/2006/relationships/tags" Target="../tags/tag327.xml"/><Relationship Id="rId12" Type="http://schemas.openxmlformats.org/officeDocument/2006/relationships/tags" Target="../tags/tag332.xml"/><Relationship Id="rId17" Type="http://schemas.openxmlformats.org/officeDocument/2006/relationships/tags" Target="../tags/tag337.xml"/><Relationship Id="rId2" Type="http://schemas.openxmlformats.org/officeDocument/2006/relationships/tags" Target="../tags/tag322.xml"/><Relationship Id="rId16" Type="http://schemas.openxmlformats.org/officeDocument/2006/relationships/tags" Target="../tags/tag336.xml"/><Relationship Id="rId20" Type="http://schemas.openxmlformats.org/officeDocument/2006/relationships/tags" Target="../tags/tag340.xml"/><Relationship Id="rId1" Type="http://schemas.openxmlformats.org/officeDocument/2006/relationships/tags" Target="../tags/tag321.xml"/><Relationship Id="rId6" Type="http://schemas.openxmlformats.org/officeDocument/2006/relationships/tags" Target="../tags/tag326.xml"/><Relationship Id="rId11" Type="http://schemas.openxmlformats.org/officeDocument/2006/relationships/tags" Target="../tags/tag331.xml"/><Relationship Id="rId24" Type="http://schemas.openxmlformats.org/officeDocument/2006/relationships/notesSlide" Target="../notesSlides/notesSlide4.xml"/><Relationship Id="rId5" Type="http://schemas.openxmlformats.org/officeDocument/2006/relationships/tags" Target="../tags/tag325.xml"/><Relationship Id="rId15" Type="http://schemas.openxmlformats.org/officeDocument/2006/relationships/tags" Target="../tags/tag335.xml"/><Relationship Id="rId23" Type="http://schemas.openxmlformats.org/officeDocument/2006/relationships/slideLayout" Target="../slideLayouts/slideLayout2.xml"/><Relationship Id="rId10" Type="http://schemas.openxmlformats.org/officeDocument/2006/relationships/tags" Target="../tags/tag330.xml"/><Relationship Id="rId19" Type="http://schemas.openxmlformats.org/officeDocument/2006/relationships/tags" Target="../tags/tag339.xml"/><Relationship Id="rId4" Type="http://schemas.openxmlformats.org/officeDocument/2006/relationships/tags" Target="../tags/tag324.xml"/><Relationship Id="rId9" Type="http://schemas.openxmlformats.org/officeDocument/2006/relationships/tags" Target="../tags/tag329.xml"/><Relationship Id="rId14" Type="http://schemas.openxmlformats.org/officeDocument/2006/relationships/tags" Target="../tags/tag334.xml"/><Relationship Id="rId22" Type="http://schemas.openxmlformats.org/officeDocument/2006/relationships/tags" Target="../tags/tag34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44.xml"/><Relationship Id="rId1" Type="http://schemas.openxmlformats.org/officeDocument/2006/relationships/tags" Target="../tags/tag343.xml"/><Relationship Id="rId4" Type="http://schemas.openxmlformats.org/officeDocument/2006/relationships/notesSlide" Target="../notesSlides/notesSlide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46.xml"/><Relationship Id="rId1" Type="http://schemas.openxmlformats.org/officeDocument/2006/relationships/tags" Target="../tags/tag345.xml"/><Relationship Id="rId4" Type="http://schemas.openxmlformats.org/officeDocument/2006/relationships/notesSlide" Target="../notesSlides/notesSlide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48.xml"/><Relationship Id="rId1" Type="http://schemas.openxmlformats.org/officeDocument/2006/relationships/tags" Target="../tags/tag347.xml"/><Relationship Id="rId4" Type="http://schemas.openxmlformats.org/officeDocument/2006/relationships/notesSlide" Target="../notesSlides/notesSlide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351.xml"/><Relationship Id="rId2" Type="http://schemas.openxmlformats.org/officeDocument/2006/relationships/tags" Target="../tags/tag350.xml"/><Relationship Id="rId1" Type="http://schemas.openxmlformats.org/officeDocument/2006/relationships/tags" Target="../tags/tag349.xml"/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354.xml"/><Relationship Id="rId2" Type="http://schemas.openxmlformats.org/officeDocument/2006/relationships/tags" Target="../tags/tag353.xml"/><Relationship Id="rId1" Type="http://schemas.openxmlformats.org/officeDocument/2006/relationships/tags" Target="../tags/tag352.xml"/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357.xml"/><Relationship Id="rId2" Type="http://schemas.openxmlformats.org/officeDocument/2006/relationships/tags" Target="../tags/tag356.xml"/><Relationship Id="rId1" Type="http://schemas.openxmlformats.org/officeDocument/2006/relationships/tags" Target="../tags/tag355.xml"/><Relationship Id="rId5" Type="http://schemas.openxmlformats.org/officeDocument/2006/relationships/notesSlide" Target="../notesSlides/notesSlide10.xml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360.xml"/><Relationship Id="rId2" Type="http://schemas.openxmlformats.org/officeDocument/2006/relationships/tags" Target="../tags/tag359.xml"/><Relationship Id="rId1" Type="http://schemas.openxmlformats.org/officeDocument/2006/relationships/tags" Target="../tags/tag358.xml"/><Relationship Id="rId5" Type="http://schemas.openxmlformats.org/officeDocument/2006/relationships/notesSlide" Target="../notesSlides/notesSlide11.xml"/><Relationship Id="rId4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363.xml"/><Relationship Id="rId2" Type="http://schemas.openxmlformats.org/officeDocument/2006/relationships/tags" Target="../tags/tag362.xml"/><Relationship Id="rId1" Type="http://schemas.openxmlformats.org/officeDocument/2006/relationships/tags" Target="../tags/tag361.xml"/><Relationship Id="rId5" Type="http://schemas.openxmlformats.org/officeDocument/2006/relationships/notesSlide" Target="../notesSlides/notesSlide12.xml"/><Relationship Id="rId4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65.xml"/><Relationship Id="rId1" Type="http://schemas.openxmlformats.org/officeDocument/2006/relationships/tags" Target="../tags/tag364.xml"/><Relationship Id="rId4" Type="http://schemas.openxmlformats.org/officeDocument/2006/relationships/notesSlide" Target="../notesSlides/notesSlide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67.xml"/><Relationship Id="rId1" Type="http://schemas.openxmlformats.org/officeDocument/2006/relationships/tags" Target="../tags/tag366.xml"/><Relationship Id="rId4" Type="http://schemas.openxmlformats.org/officeDocument/2006/relationships/notesSlide" Target="../notesSlides/notesSlide14.xml"/></Relationships>
</file>

<file path=ppt/slides/_rels/slide25.xml.rels><?xml version="1.0" encoding="UTF-8" standalone="yes"?>
<Relationships xmlns="http://schemas.openxmlformats.org/package/2006/relationships"><Relationship Id="rId13" Type="http://schemas.openxmlformats.org/officeDocument/2006/relationships/tags" Target="../tags/tag380.xml"/><Relationship Id="rId18" Type="http://schemas.openxmlformats.org/officeDocument/2006/relationships/tags" Target="../tags/tag385.xml"/><Relationship Id="rId26" Type="http://schemas.openxmlformats.org/officeDocument/2006/relationships/tags" Target="../tags/tag393.xml"/><Relationship Id="rId39" Type="http://schemas.openxmlformats.org/officeDocument/2006/relationships/tags" Target="../tags/tag406.xml"/><Relationship Id="rId21" Type="http://schemas.openxmlformats.org/officeDocument/2006/relationships/tags" Target="../tags/tag388.xml"/><Relationship Id="rId34" Type="http://schemas.openxmlformats.org/officeDocument/2006/relationships/tags" Target="../tags/tag401.xml"/><Relationship Id="rId42" Type="http://schemas.openxmlformats.org/officeDocument/2006/relationships/tags" Target="../tags/tag409.xml"/><Relationship Id="rId47" Type="http://schemas.openxmlformats.org/officeDocument/2006/relationships/tags" Target="../tags/tag414.xml"/><Relationship Id="rId50" Type="http://schemas.openxmlformats.org/officeDocument/2006/relationships/tags" Target="../tags/tag417.xml"/><Relationship Id="rId55" Type="http://schemas.openxmlformats.org/officeDocument/2006/relationships/tags" Target="../tags/tag422.xml"/><Relationship Id="rId63" Type="http://schemas.openxmlformats.org/officeDocument/2006/relationships/tags" Target="../tags/tag430.xml"/><Relationship Id="rId68" Type="http://schemas.openxmlformats.org/officeDocument/2006/relationships/tags" Target="../tags/tag435.xml"/><Relationship Id="rId76" Type="http://schemas.openxmlformats.org/officeDocument/2006/relationships/tags" Target="../tags/tag443.xml"/><Relationship Id="rId7" Type="http://schemas.openxmlformats.org/officeDocument/2006/relationships/tags" Target="../tags/tag374.xml"/><Relationship Id="rId71" Type="http://schemas.openxmlformats.org/officeDocument/2006/relationships/tags" Target="../tags/tag438.xml"/><Relationship Id="rId2" Type="http://schemas.openxmlformats.org/officeDocument/2006/relationships/tags" Target="../tags/tag369.xml"/><Relationship Id="rId16" Type="http://schemas.openxmlformats.org/officeDocument/2006/relationships/tags" Target="../tags/tag383.xml"/><Relationship Id="rId29" Type="http://schemas.openxmlformats.org/officeDocument/2006/relationships/tags" Target="../tags/tag396.xml"/><Relationship Id="rId11" Type="http://schemas.openxmlformats.org/officeDocument/2006/relationships/tags" Target="../tags/tag378.xml"/><Relationship Id="rId24" Type="http://schemas.openxmlformats.org/officeDocument/2006/relationships/tags" Target="../tags/tag391.xml"/><Relationship Id="rId32" Type="http://schemas.openxmlformats.org/officeDocument/2006/relationships/tags" Target="../tags/tag399.xml"/><Relationship Id="rId37" Type="http://schemas.openxmlformats.org/officeDocument/2006/relationships/tags" Target="../tags/tag404.xml"/><Relationship Id="rId40" Type="http://schemas.openxmlformats.org/officeDocument/2006/relationships/tags" Target="../tags/tag407.xml"/><Relationship Id="rId45" Type="http://schemas.openxmlformats.org/officeDocument/2006/relationships/tags" Target="../tags/tag412.xml"/><Relationship Id="rId53" Type="http://schemas.openxmlformats.org/officeDocument/2006/relationships/tags" Target="../tags/tag420.xml"/><Relationship Id="rId58" Type="http://schemas.openxmlformats.org/officeDocument/2006/relationships/tags" Target="../tags/tag425.xml"/><Relationship Id="rId66" Type="http://schemas.openxmlformats.org/officeDocument/2006/relationships/tags" Target="../tags/tag433.xml"/><Relationship Id="rId74" Type="http://schemas.openxmlformats.org/officeDocument/2006/relationships/tags" Target="../tags/tag441.xml"/><Relationship Id="rId79" Type="http://schemas.openxmlformats.org/officeDocument/2006/relationships/tags" Target="../tags/tag446.xml"/><Relationship Id="rId5" Type="http://schemas.openxmlformats.org/officeDocument/2006/relationships/tags" Target="../tags/tag372.xml"/><Relationship Id="rId61" Type="http://schemas.openxmlformats.org/officeDocument/2006/relationships/tags" Target="../tags/tag428.xml"/><Relationship Id="rId10" Type="http://schemas.openxmlformats.org/officeDocument/2006/relationships/tags" Target="../tags/tag377.xml"/><Relationship Id="rId19" Type="http://schemas.openxmlformats.org/officeDocument/2006/relationships/tags" Target="../tags/tag386.xml"/><Relationship Id="rId31" Type="http://schemas.openxmlformats.org/officeDocument/2006/relationships/tags" Target="../tags/tag398.xml"/><Relationship Id="rId44" Type="http://schemas.openxmlformats.org/officeDocument/2006/relationships/tags" Target="../tags/tag411.xml"/><Relationship Id="rId52" Type="http://schemas.openxmlformats.org/officeDocument/2006/relationships/tags" Target="../tags/tag419.xml"/><Relationship Id="rId60" Type="http://schemas.openxmlformats.org/officeDocument/2006/relationships/tags" Target="../tags/tag427.xml"/><Relationship Id="rId65" Type="http://schemas.openxmlformats.org/officeDocument/2006/relationships/tags" Target="../tags/tag432.xml"/><Relationship Id="rId73" Type="http://schemas.openxmlformats.org/officeDocument/2006/relationships/tags" Target="../tags/tag440.xml"/><Relationship Id="rId78" Type="http://schemas.openxmlformats.org/officeDocument/2006/relationships/tags" Target="../tags/tag445.xml"/><Relationship Id="rId81" Type="http://schemas.openxmlformats.org/officeDocument/2006/relationships/slideLayout" Target="../slideLayouts/slideLayout2.xml"/><Relationship Id="rId4" Type="http://schemas.openxmlformats.org/officeDocument/2006/relationships/tags" Target="../tags/tag371.xml"/><Relationship Id="rId9" Type="http://schemas.openxmlformats.org/officeDocument/2006/relationships/tags" Target="../tags/tag376.xml"/><Relationship Id="rId14" Type="http://schemas.openxmlformats.org/officeDocument/2006/relationships/tags" Target="../tags/tag381.xml"/><Relationship Id="rId22" Type="http://schemas.openxmlformats.org/officeDocument/2006/relationships/tags" Target="../tags/tag389.xml"/><Relationship Id="rId27" Type="http://schemas.openxmlformats.org/officeDocument/2006/relationships/tags" Target="../tags/tag394.xml"/><Relationship Id="rId30" Type="http://schemas.openxmlformats.org/officeDocument/2006/relationships/tags" Target="../tags/tag397.xml"/><Relationship Id="rId35" Type="http://schemas.openxmlformats.org/officeDocument/2006/relationships/tags" Target="../tags/tag402.xml"/><Relationship Id="rId43" Type="http://schemas.openxmlformats.org/officeDocument/2006/relationships/tags" Target="../tags/tag410.xml"/><Relationship Id="rId48" Type="http://schemas.openxmlformats.org/officeDocument/2006/relationships/tags" Target="../tags/tag415.xml"/><Relationship Id="rId56" Type="http://schemas.openxmlformats.org/officeDocument/2006/relationships/tags" Target="../tags/tag423.xml"/><Relationship Id="rId64" Type="http://schemas.openxmlformats.org/officeDocument/2006/relationships/tags" Target="../tags/tag431.xml"/><Relationship Id="rId69" Type="http://schemas.openxmlformats.org/officeDocument/2006/relationships/tags" Target="../tags/tag436.xml"/><Relationship Id="rId77" Type="http://schemas.openxmlformats.org/officeDocument/2006/relationships/tags" Target="../tags/tag444.xml"/><Relationship Id="rId8" Type="http://schemas.openxmlformats.org/officeDocument/2006/relationships/tags" Target="../tags/tag375.xml"/><Relationship Id="rId51" Type="http://schemas.openxmlformats.org/officeDocument/2006/relationships/tags" Target="../tags/tag418.xml"/><Relationship Id="rId72" Type="http://schemas.openxmlformats.org/officeDocument/2006/relationships/tags" Target="../tags/tag439.xml"/><Relationship Id="rId80" Type="http://schemas.openxmlformats.org/officeDocument/2006/relationships/tags" Target="../tags/tag447.xml"/><Relationship Id="rId3" Type="http://schemas.openxmlformats.org/officeDocument/2006/relationships/tags" Target="../tags/tag370.xml"/><Relationship Id="rId12" Type="http://schemas.openxmlformats.org/officeDocument/2006/relationships/tags" Target="../tags/tag379.xml"/><Relationship Id="rId17" Type="http://schemas.openxmlformats.org/officeDocument/2006/relationships/tags" Target="../tags/tag384.xml"/><Relationship Id="rId25" Type="http://schemas.openxmlformats.org/officeDocument/2006/relationships/tags" Target="../tags/tag392.xml"/><Relationship Id="rId33" Type="http://schemas.openxmlformats.org/officeDocument/2006/relationships/tags" Target="../tags/tag400.xml"/><Relationship Id="rId38" Type="http://schemas.openxmlformats.org/officeDocument/2006/relationships/tags" Target="../tags/tag405.xml"/><Relationship Id="rId46" Type="http://schemas.openxmlformats.org/officeDocument/2006/relationships/tags" Target="../tags/tag413.xml"/><Relationship Id="rId59" Type="http://schemas.openxmlformats.org/officeDocument/2006/relationships/tags" Target="../tags/tag426.xml"/><Relationship Id="rId67" Type="http://schemas.openxmlformats.org/officeDocument/2006/relationships/tags" Target="../tags/tag434.xml"/><Relationship Id="rId20" Type="http://schemas.openxmlformats.org/officeDocument/2006/relationships/tags" Target="../tags/tag387.xml"/><Relationship Id="rId41" Type="http://schemas.openxmlformats.org/officeDocument/2006/relationships/tags" Target="../tags/tag408.xml"/><Relationship Id="rId54" Type="http://schemas.openxmlformats.org/officeDocument/2006/relationships/tags" Target="../tags/tag421.xml"/><Relationship Id="rId62" Type="http://schemas.openxmlformats.org/officeDocument/2006/relationships/tags" Target="../tags/tag429.xml"/><Relationship Id="rId70" Type="http://schemas.openxmlformats.org/officeDocument/2006/relationships/tags" Target="../tags/tag437.xml"/><Relationship Id="rId75" Type="http://schemas.openxmlformats.org/officeDocument/2006/relationships/tags" Target="../tags/tag442.xml"/><Relationship Id="rId1" Type="http://schemas.openxmlformats.org/officeDocument/2006/relationships/tags" Target="../tags/tag368.xml"/><Relationship Id="rId6" Type="http://schemas.openxmlformats.org/officeDocument/2006/relationships/tags" Target="../tags/tag373.xml"/><Relationship Id="rId15" Type="http://schemas.openxmlformats.org/officeDocument/2006/relationships/tags" Target="../tags/tag382.xml"/><Relationship Id="rId23" Type="http://schemas.openxmlformats.org/officeDocument/2006/relationships/tags" Target="../tags/tag390.xml"/><Relationship Id="rId28" Type="http://schemas.openxmlformats.org/officeDocument/2006/relationships/tags" Target="../tags/tag395.xml"/><Relationship Id="rId36" Type="http://schemas.openxmlformats.org/officeDocument/2006/relationships/tags" Target="../tags/tag403.xml"/><Relationship Id="rId49" Type="http://schemas.openxmlformats.org/officeDocument/2006/relationships/tags" Target="../tags/tag416.xml"/><Relationship Id="rId57" Type="http://schemas.openxmlformats.org/officeDocument/2006/relationships/tags" Target="../tags/tag424.xml"/></Relationships>
</file>

<file path=ppt/slides/_rels/slide26.xml.rels><?xml version="1.0" encoding="UTF-8" standalone="yes"?>
<Relationships xmlns="http://schemas.openxmlformats.org/package/2006/relationships"><Relationship Id="rId13" Type="http://schemas.openxmlformats.org/officeDocument/2006/relationships/tags" Target="../tags/tag460.xml"/><Relationship Id="rId18" Type="http://schemas.openxmlformats.org/officeDocument/2006/relationships/tags" Target="../tags/tag465.xml"/><Relationship Id="rId26" Type="http://schemas.openxmlformats.org/officeDocument/2006/relationships/tags" Target="../tags/tag473.xml"/><Relationship Id="rId39" Type="http://schemas.openxmlformats.org/officeDocument/2006/relationships/tags" Target="../tags/tag486.xml"/><Relationship Id="rId21" Type="http://schemas.openxmlformats.org/officeDocument/2006/relationships/tags" Target="../tags/tag468.xml"/><Relationship Id="rId34" Type="http://schemas.openxmlformats.org/officeDocument/2006/relationships/tags" Target="../tags/tag481.xml"/><Relationship Id="rId42" Type="http://schemas.openxmlformats.org/officeDocument/2006/relationships/tags" Target="../tags/tag489.xml"/><Relationship Id="rId47" Type="http://schemas.openxmlformats.org/officeDocument/2006/relationships/tags" Target="../tags/tag494.xml"/><Relationship Id="rId50" Type="http://schemas.openxmlformats.org/officeDocument/2006/relationships/tags" Target="../tags/tag497.xml"/><Relationship Id="rId55" Type="http://schemas.openxmlformats.org/officeDocument/2006/relationships/tags" Target="../tags/tag502.xml"/><Relationship Id="rId63" Type="http://schemas.openxmlformats.org/officeDocument/2006/relationships/tags" Target="../tags/tag510.xml"/><Relationship Id="rId68" Type="http://schemas.openxmlformats.org/officeDocument/2006/relationships/tags" Target="../tags/tag515.xml"/><Relationship Id="rId7" Type="http://schemas.openxmlformats.org/officeDocument/2006/relationships/tags" Target="../tags/tag454.xml"/><Relationship Id="rId71" Type="http://schemas.openxmlformats.org/officeDocument/2006/relationships/tags" Target="../tags/tag518.xml"/><Relationship Id="rId2" Type="http://schemas.openxmlformats.org/officeDocument/2006/relationships/tags" Target="../tags/tag449.xml"/><Relationship Id="rId16" Type="http://schemas.openxmlformats.org/officeDocument/2006/relationships/tags" Target="../tags/tag463.xml"/><Relationship Id="rId29" Type="http://schemas.openxmlformats.org/officeDocument/2006/relationships/tags" Target="../tags/tag476.xml"/><Relationship Id="rId11" Type="http://schemas.openxmlformats.org/officeDocument/2006/relationships/tags" Target="../tags/tag458.xml"/><Relationship Id="rId24" Type="http://schemas.openxmlformats.org/officeDocument/2006/relationships/tags" Target="../tags/tag471.xml"/><Relationship Id="rId32" Type="http://schemas.openxmlformats.org/officeDocument/2006/relationships/tags" Target="../tags/tag479.xml"/><Relationship Id="rId37" Type="http://schemas.openxmlformats.org/officeDocument/2006/relationships/tags" Target="../tags/tag484.xml"/><Relationship Id="rId40" Type="http://schemas.openxmlformats.org/officeDocument/2006/relationships/tags" Target="../tags/tag487.xml"/><Relationship Id="rId45" Type="http://schemas.openxmlformats.org/officeDocument/2006/relationships/tags" Target="../tags/tag492.xml"/><Relationship Id="rId53" Type="http://schemas.openxmlformats.org/officeDocument/2006/relationships/tags" Target="../tags/tag500.xml"/><Relationship Id="rId58" Type="http://schemas.openxmlformats.org/officeDocument/2006/relationships/tags" Target="../tags/tag505.xml"/><Relationship Id="rId66" Type="http://schemas.openxmlformats.org/officeDocument/2006/relationships/tags" Target="../tags/tag513.xml"/><Relationship Id="rId74" Type="http://schemas.openxmlformats.org/officeDocument/2006/relationships/notesSlide" Target="../notesSlides/notesSlide15.xml"/><Relationship Id="rId5" Type="http://schemas.openxmlformats.org/officeDocument/2006/relationships/tags" Target="../tags/tag452.xml"/><Relationship Id="rId15" Type="http://schemas.openxmlformats.org/officeDocument/2006/relationships/tags" Target="../tags/tag462.xml"/><Relationship Id="rId23" Type="http://schemas.openxmlformats.org/officeDocument/2006/relationships/tags" Target="../tags/tag470.xml"/><Relationship Id="rId28" Type="http://schemas.openxmlformats.org/officeDocument/2006/relationships/tags" Target="../tags/tag475.xml"/><Relationship Id="rId36" Type="http://schemas.openxmlformats.org/officeDocument/2006/relationships/tags" Target="../tags/tag483.xml"/><Relationship Id="rId49" Type="http://schemas.openxmlformats.org/officeDocument/2006/relationships/tags" Target="../tags/tag496.xml"/><Relationship Id="rId57" Type="http://schemas.openxmlformats.org/officeDocument/2006/relationships/tags" Target="../tags/tag504.xml"/><Relationship Id="rId61" Type="http://schemas.openxmlformats.org/officeDocument/2006/relationships/tags" Target="../tags/tag508.xml"/><Relationship Id="rId10" Type="http://schemas.openxmlformats.org/officeDocument/2006/relationships/tags" Target="../tags/tag457.xml"/><Relationship Id="rId19" Type="http://schemas.openxmlformats.org/officeDocument/2006/relationships/tags" Target="../tags/tag466.xml"/><Relationship Id="rId31" Type="http://schemas.openxmlformats.org/officeDocument/2006/relationships/tags" Target="../tags/tag478.xml"/><Relationship Id="rId44" Type="http://schemas.openxmlformats.org/officeDocument/2006/relationships/tags" Target="../tags/tag491.xml"/><Relationship Id="rId52" Type="http://schemas.openxmlformats.org/officeDocument/2006/relationships/tags" Target="../tags/tag499.xml"/><Relationship Id="rId60" Type="http://schemas.openxmlformats.org/officeDocument/2006/relationships/tags" Target="../tags/tag507.xml"/><Relationship Id="rId65" Type="http://schemas.openxmlformats.org/officeDocument/2006/relationships/tags" Target="../tags/tag512.xml"/><Relationship Id="rId73" Type="http://schemas.openxmlformats.org/officeDocument/2006/relationships/slideLayout" Target="../slideLayouts/slideLayout2.xml"/><Relationship Id="rId4" Type="http://schemas.openxmlformats.org/officeDocument/2006/relationships/tags" Target="../tags/tag451.xml"/><Relationship Id="rId9" Type="http://schemas.openxmlformats.org/officeDocument/2006/relationships/tags" Target="../tags/tag456.xml"/><Relationship Id="rId14" Type="http://schemas.openxmlformats.org/officeDocument/2006/relationships/tags" Target="../tags/tag461.xml"/><Relationship Id="rId22" Type="http://schemas.openxmlformats.org/officeDocument/2006/relationships/tags" Target="../tags/tag469.xml"/><Relationship Id="rId27" Type="http://schemas.openxmlformats.org/officeDocument/2006/relationships/tags" Target="../tags/tag474.xml"/><Relationship Id="rId30" Type="http://schemas.openxmlformats.org/officeDocument/2006/relationships/tags" Target="../tags/tag477.xml"/><Relationship Id="rId35" Type="http://schemas.openxmlformats.org/officeDocument/2006/relationships/tags" Target="../tags/tag482.xml"/><Relationship Id="rId43" Type="http://schemas.openxmlformats.org/officeDocument/2006/relationships/tags" Target="../tags/tag490.xml"/><Relationship Id="rId48" Type="http://schemas.openxmlformats.org/officeDocument/2006/relationships/tags" Target="../tags/tag495.xml"/><Relationship Id="rId56" Type="http://schemas.openxmlformats.org/officeDocument/2006/relationships/tags" Target="../tags/tag503.xml"/><Relationship Id="rId64" Type="http://schemas.openxmlformats.org/officeDocument/2006/relationships/tags" Target="../tags/tag511.xml"/><Relationship Id="rId69" Type="http://schemas.openxmlformats.org/officeDocument/2006/relationships/tags" Target="../tags/tag516.xml"/><Relationship Id="rId8" Type="http://schemas.openxmlformats.org/officeDocument/2006/relationships/tags" Target="../tags/tag455.xml"/><Relationship Id="rId51" Type="http://schemas.openxmlformats.org/officeDocument/2006/relationships/tags" Target="../tags/tag498.xml"/><Relationship Id="rId72" Type="http://schemas.openxmlformats.org/officeDocument/2006/relationships/tags" Target="../tags/tag519.xml"/><Relationship Id="rId3" Type="http://schemas.openxmlformats.org/officeDocument/2006/relationships/tags" Target="../tags/tag450.xml"/><Relationship Id="rId12" Type="http://schemas.openxmlformats.org/officeDocument/2006/relationships/tags" Target="../tags/tag459.xml"/><Relationship Id="rId17" Type="http://schemas.openxmlformats.org/officeDocument/2006/relationships/tags" Target="../tags/tag464.xml"/><Relationship Id="rId25" Type="http://schemas.openxmlformats.org/officeDocument/2006/relationships/tags" Target="../tags/tag472.xml"/><Relationship Id="rId33" Type="http://schemas.openxmlformats.org/officeDocument/2006/relationships/tags" Target="../tags/tag480.xml"/><Relationship Id="rId38" Type="http://schemas.openxmlformats.org/officeDocument/2006/relationships/tags" Target="../tags/tag485.xml"/><Relationship Id="rId46" Type="http://schemas.openxmlformats.org/officeDocument/2006/relationships/tags" Target="../tags/tag493.xml"/><Relationship Id="rId59" Type="http://schemas.openxmlformats.org/officeDocument/2006/relationships/tags" Target="../tags/tag506.xml"/><Relationship Id="rId67" Type="http://schemas.openxmlformats.org/officeDocument/2006/relationships/tags" Target="../tags/tag514.xml"/><Relationship Id="rId20" Type="http://schemas.openxmlformats.org/officeDocument/2006/relationships/tags" Target="../tags/tag467.xml"/><Relationship Id="rId41" Type="http://schemas.openxmlformats.org/officeDocument/2006/relationships/tags" Target="../tags/tag488.xml"/><Relationship Id="rId54" Type="http://schemas.openxmlformats.org/officeDocument/2006/relationships/tags" Target="../tags/tag501.xml"/><Relationship Id="rId62" Type="http://schemas.openxmlformats.org/officeDocument/2006/relationships/tags" Target="../tags/tag509.xml"/><Relationship Id="rId70" Type="http://schemas.openxmlformats.org/officeDocument/2006/relationships/tags" Target="../tags/tag517.xml"/><Relationship Id="rId1" Type="http://schemas.openxmlformats.org/officeDocument/2006/relationships/tags" Target="../tags/tag448.xml"/><Relationship Id="rId6" Type="http://schemas.openxmlformats.org/officeDocument/2006/relationships/tags" Target="../tags/tag453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tags" Target="../tags/tag527.xml"/><Relationship Id="rId13" Type="http://schemas.openxmlformats.org/officeDocument/2006/relationships/tags" Target="../tags/tag532.xml"/><Relationship Id="rId18" Type="http://schemas.openxmlformats.org/officeDocument/2006/relationships/tags" Target="../tags/tag537.xml"/><Relationship Id="rId26" Type="http://schemas.openxmlformats.org/officeDocument/2006/relationships/tags" Target="../tags/tag545.xml"/><Relationship Id="rId39" Type="http://schemas.openxmlformats.org/officeDocument/2006/relationships/tags" Target="../tags/tag558.xml"/><Relationship Id="rId3" Type="http://schemas.openxmlformats.org/officeDocument/2006/relationships/tags" Target="../tags/tag522.xml"/><Relationship Id="rId21" Type="http://schemas.openxmlformats.org/officeDocument/2006/relationships/tags" Target="../tags/tag540.xml"/><Relationship Id="rId34" Type="http://schemas.openxmlformats.org/officeDocument/2006/relationships/tags" Target="../tags/tag553.xml"/><Relationship Id="rId42" Type="http://schemas.openxmlformats.org/officeDocument/2006/relationships/tags" Target="../tags/tag561.xml"/><Relationship Id="rId47" Type="http://schemas.openxmlformats.org/officeDocument/2006/relationships/tags" Target="../tags/tag566.xml"/><Relationship Id="rId7" Type="http://schemas.openxmlformats.org/officeDocument/2006/relationships/tags" Target="../tags/tag526.xml"/><Relationship Id="rId12" Type="http://schemas.openxmlformats.org/officeDocument/2006/relationships/tags" Target="../tags/tag531.xml"/><Relationship Id="rId17" Type="http://schemas.openxmlformats.org/officeDocument/2006/relationships/tags" Target="../tags/tag536.xml"/><Relationship Id="rId25" Type="http://schemas.openxmlformats.org/officeDocument/2006/relationships/tags" Target="../tags/tag544.xml"/><Relationship Id="rId33" Type="http://schemas.openxmlformats.org/officeDocument/2006/relationships/tags" Target="../tags/tag552.xml"/><Relationship Id="rId38" Type="http://schemas.openxmlformats.org/officeDocument/2006/relationships/tags" Target="../tags/tag557.xml"/><Relationship Id="rId46" Type="http://schemas.openxmlformats.org/officeDocument/2006/relationships/tags" Target="../tags/tag565.xml"/><Relationship Id="rId2" Type="http://schemas.openxmlformats.org/officeDocument/2006/relationships/tags" Target="../tags/tag521.xml"/><Relationship Id="rId16" Type="http://schemas.openxmlformats.org/officeDocument/2006/relationships/tags" Target="../tags/tag535.xml"/><Relationship Id="rId20" Type="http://schemas.openxmlformats.org/officeDocument/2006/relationships/tags" Target="../tags/tag539.xml"/><Relationship Id="rId29" Type="http://schemas.openxmlformats.org/officeDocument/2006/relationships/tags" Target="../tags/tag548.xml"/><Relationship Id="rId41" Type="http://schemas.openxmlformats.org/officeDocument/2006/relationships/tags" Target="../tags/tag560.xml"/><Relationship Id="rId1" Type="http://schemas.openxmlformats.org/officeDocument/2006/relationships/tags" Target="../tags/tag520.xml"/><Relationship Id="rId6" Type="http://schemas.openxmlformats.org/officeDocument/2006/relationships/tags" Target="../tags/tag525.xml"/><Relationship Id="rId11" Type="http://schemas.openxmlformats.org/officeDocument/2006/relationships/tags" Target="../tags/tag530.xml"/><Relationship Id="rId24" Type="http://schemas.openxmlformats.org/officeDocument/2006/relationships/tags" Target="../tags/tag543.xml"/><Relationship Id="rId32" Type="http://schemas.openxmlformats.org/officeDocument/2006/relationships/tags" Target="../tags/tag551.xml"/><Relationship Id="rId37" Type="http://schemas.openxmlformats.org/officeDocument/2006/relationships/tags" Target="../tags/tag556.xml"/><Relationship Id="rId40" Type="http://schemas.openxmlformats.org/officeDocument/2006/relationships/tags" Target="../tags/tag559.xml"/><Relationship Id="rId45" Type="http://schemas.openxmlformats.org/officeDocument/2006/relationships/tags" Target="../tags/tag564.xml"/><Relationship Id="rId5" Type="http://schemas.openxmlformats.org/officeDocument/2006/relationships/tags" Target="../tags/tag524.xml"/><Relationship Id="rId15" Type="http://schemas.openxmlformats.org/officeDocument/2006/relationships/tags" Target="../tags/tag534.xml"/><Relationship Id="rId23" Type="http://schemas.openxmlformats.org/officeDocument/2006/relationships/tags" Target="../tags/tag542.xml"/><Relationship Id="rId28" Type="http://schemas.openxmlformats.org/officeDocument/2006/relationships/tags" Target="../tags/tag547.xml"/><Relationship Id="rId36" Type="http://schemas.openxmlformats.org/officeDocument/2006/relationships/tags" Target="../tags/tag555.xml"/><Relationship Id="rId10" Type="http://schemas.openxmlformats.org/officeDocument/2006/relationships/tags" Target="../tags/tag529.xml"/><Relationship Id="rId19" Type="http://schemas.openxmlformats.org/officeDocument/2006/relationships/tags" Target="../tags/tag538.xml"/><Relationship Id="rId31" Type="http://schemas.openxmlformats.org/officeDocument/2006/relationships/tags" Target="../tags/tag550.xml"/><Relationship Id="rId44" Type="http://schemas.openxmlformats.org/officeDocument/2006/relationships/tags" Target="../tags/tag563.xml"/><Relationship Id="rId4" Type="http://schemas.openxmlformats.org/officeDocument/2006/relationships/tags" Target="../tags/tag523.xml"/><Relationship Id="rId9" Type="http://schemas.openxmlformats.org/officeDocument/2006/relationships/tags" Target="../tags/tag528.xml"/><Relationship Id="rId14" Type="http://schemas.openxmlformats.org/officeDocument/2006/relationships/tags" Target="../tags/tag533.xml"/><Relationship Id="rId22" Type="http://schemas.openxmlformats.org/officeDocument/2006/relationships/tags" Target="../tags/tag541.xml"/><Relationship Id="rId27" Type="http://schemas.openxmlformats.org/officeDocument/2006/relationships/tags" Target="../tags/tag546.xml"/><Relationship Id="rId30" Type="http://schemas.openxmlformats.org/officeDocument/2006/relationships/tags" Target="../tags/tag549.xml"/><Relationship Id="rId35" Type="http://schemas.openxmlformats.org/officeDocument/2006/relationships/tags" Target="../tags/tag554.xml"/><Relationship Id="rId43" Type="http://schemas.openxmlformats.org/officeDocument/2006/relationships/tags" Target="../tags/tag562.xml"/><Relationship Id="rId48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tags" Target="../tags/tag574.xml"/><Relationship Id="rId13" Type="http://schemas.openxmlformats.org/officeDocument/2006/relationships/tags" Target="../tags/tag579.xml"/><Relationship Id="rId18" Type="http://schemas.openxmlformats.org/officeDocument/2006/relationships/tags" Target="../tags/tag584.xml"/><Relationship Id="rId26" Type="http://schemas.openxmlformats.org/officeDocument/2006/relationships/tags" Target="../tags/tag592.xml"/><Relationship Id="rId39" Type="http://schemas.openxmlformats.org/officeDocument/2006/relationships/tags" Target="../tags/tag605.xml"/><Relationship Id="rId3" Type="http://schemas.openxmlformats.org/officeDocument/2006/relationships/tags" Target="../tags/tag569.xml"/><Relationship Id="rId21" Type="http://schemas.openxmlformats.org/officeDocument/2006/relationships/tags" Target="../tags/tag587.xml"/><Relationship Id="rId34" Type="http://schemas.openxmlformats.org/officeDocument/2006/relationships/tags" Target="../tags/tag600.xml"/><Relationship Id="rId42" Type="http://schemas.openxmlformats.org/officeDocument/2006/relationships/tags" Target="../tags/tag608.xml"/><Relationship Id="rId47" Type="http://schemas.openxmlformats.org/officeDocument/2006/relationships/tags" Target="../tags/tag613.xml"/><Relationship Id="rId7" Type="http://schemas.openxmlformats.org/officeDocument/2006/relationships/tags" Target="../tags/tag573.xml"/><Relationship Id="rId12" Type="http://schemas.openxmlformats.org/officeDocument/2006/relationships/tags" Target="../tags/tag578.xml"/><Relationship Id="rId17" Type="http://schemas.openxmlformats.org/officeDocument/2006/relationships/tags" Target="../tags/tag583.xml"/><Relationship Id="rId25" Type="http://schemas.openxmlformats.org/officeDocument/2006/relationships/tags" Target="../tags/tag591.xml"/><Relationship Id="rId33" Type="http://schemas.openxmlformats.org/officeDocument/2006/relationships/tags" Target="../tags/tag599.xml"/><Relationship Id="rId38" Type="http://schemas.openxmlformats.org/officeDocument/2006/relationships/tags" Target="../tags/tag604.xml"/><Relationship Id="rId46" Type="http://schemas.openxmlformats.org/officeDocument/2006/relationships/tags" Target="../tags/tag612.xml"/><Relationship Id="rId2" Type="http://schemas.openxmlformats.org/officeDocument/2006/relationships/tags" Target="../tags/tag568.xml"/><Relationship Id="rId16" Type="http://schemas.openxmlformats.org/officeDocument/2006/relationships/tags" Target="../tags/tag582.xml"/><Relationship Id="rId20" Type="http://schemas.openxmlformats.org/officeDocument/2006/relationships/tags" Target="../tags/tag586.xml"/><Relationship Id="rId29" Type="http://schemas.openxmlformats.org/officeDocument/2006/relationships/tags" Target="../tags/tag595.xml"/><Relationship Id="rId41" Type="http://schemas.openxmlformats.org/officeDocument/2006/relationships/tags" Target="../tags/tag607.xml"/><Relationship Id="rId1" Type="http://schemas.openxmlformats.org/officeDocument/2006/relationships/tags" Target="../tags/tag567.xml"/><Relationship Id="rId6" Type="http://schemas.openxmlformats.org/officeDocument/2006/relationships/tags" Target="../tags/tag572.xml"/><Relationship Id="rId11" Type="http://schemas.openxmlformats.org/officeDocument/2006/relationships/tags" Target="../tags/tag577.xml"/><Relationship Id="rId24" Type="http://schemas.openxmlformats.org/officeDocument/2006/relationships/tags" Target="../tags/tag590.xml"/><Relationship Id="rId32" Type="http://schemas.openxmlformats.org/officeDocument/2006/relationships/tags" Target="../tags/tag598.xml"/><Relationship Id="rId37" Type="http://schemas.openxmlformats.org/officeDocument/2006/relationships/tags" Target="../tags/tag603.xml"/><Relationship Id="rId40" Type="http://schemas.openxmlformats.org/officeDocument/2006/relationships/tags" Target="../tags/tag606.xml"/><Relationship Id="rId45" Type="http://schemas.openxmlformats.org/officeDocument/2006/relationships/tags" Target="../tags/tag611.xml"/><Relationship Id="rId5" Type="http://schemas.openxmlformats.org/officeDocument/2006/relationships/tags" Target="../tags/tag571.xml"/><Relationship Id="rId15" Type="http://schemas.openxmlformats.org/officeDocument/2006/relationships/tags" Target="../tags/tag581.xml"/><Relationship Id="rId23" Type="http://schemas.openxmlformats.org/officeDocument/2006/relationships/tags" Target="../tags/tag589.xml"/><Relationship Id="rId28" Type="http://schemas.openxmlformats.org/officeDocument/2006/relationships/tags" Target="../tags/tag594.xml"/><Relationship Id="rId36" Type="http://schemas.openxmlformats.org/officeDocument/2006/relationships/tags" Target="../tags/tag602.xml"/><Relationship Id="rId10" Type="http://schemas.openxmlformats.org/officeDocument/2006/relationships/tags" Target="../tags/tag576.xml"/><Relationship Id="rId19" Type="http://schemas.openxmlformats.org/officeDocument/2006/relationships/tags" Target="../tags/tag585.xml"/><Relationship Id="rId31" Type="http://schemas.openxmlformats.org/officeDocument/2006/relationships/tags" Target="../tags/tag597.xml"/><Relationship Id="rId44" Type="http://schemas.openxmlformats.org/officeDocument/2006/relationships/tags" Target="../tags/tag610.xml"/><Relationship Id="rId4" Type="http://schemas.openxmlformats.org/officeDocument/2006/relationships/tags" Target="../tags/tag570.xml"/><Relationship Id="rId9" Type="http://schemas.openxmlformats.org/officeDocument/2006/relationships/tags" Target="../tags/tag575.xml"/><Relationship Id="rId14" Type="http://schemas.openxmlformats.org/officeDocument/2006/relationships/tags" Target="../tags/tag580.xml"/><Relationship Id="rId22" Type="http://schemas.openxmlformats.org/officeDocument/2006/relationships/tags" Target="../tags/tag588.xml"/><Relationship Id="rId27" Type="http://schemas.openxmlformats.org/officeDocument/2006/relationships/tags" Target="../tags/tag593.xml"/><Relationship Id="rId30" Type="http://schemas.openxmlformats.org/officeDocument/2006/relationships/tags" Target="../tags/tag596.xml"/><Relationship Id="rId35" Type="http://schemas.openxmlformats.org/officeDocument/2006/relationships/tags" Target="../tags/tag601.xml"/><Relationship Id="rId43" Type="http://schemas.openxmlformats.org/officeDocument/2006/relationships/tags" Target="../tags/tag609.xml"/><Relationship Id="rId48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tags" Target="../tags/tag621.xml"/><Relationship Id="rId13" Type="http://schemas.openxmlformats.org/officeDocument/2006/relationships/tags" Target="../tags/tag626.xml"/><Relationship Id="rId18" Type="http://schemas.openxmlformats.org/officeDocument/2006/relationships/tags" Target="../tags/tag631.xml"/><Relationship Id="rId26" Type="http://schemas.openxmlformats.org/officeDocument/2006/relationships/tags" Target="../tags/tag639.xml"/><Relationship Id="rId39" Type="http://schemas.openxmlformats.org/officeDocument/2006/relationships/tags" Target="../tags/tag652.xml"/><Relationship Id="rId3" Type="http://schemas.openxmlformats.org/officeDocument/2006/relationships/tags" Target="../tags/tag616.xml"/><Relationship Id="rId21" Type="http://schemas.openxmlformats.org/officeDocument/2006/relationships/tags" Target="../tags/tag634.xml"/><Relationship Id="rId34" Type="http://schemas.openxmlformats.org/officeDocument/2006/relationships/tags" Target="../tags/tag647.xml"/><Relationship Id="rId42" Type="http://schemas.openxmlformats.org/officeDocument/2006/relationships/tags" Target="../tags/tag655.xml"/><Relationship Id="rId47" Type="http://schemas.openxmlformats.org/officeDocument/2006/relationships/slideLayout" Target="../slideLayouts/slideLayout2.xml"/><Relationship Id="rId7" Type="http://schemas.openxmlformats.org/officeDocument/2006/relationships/tags" Target="../tags/tag620.xml"/><Relationship Id="rId12" Type="http://schemas.openxmlformats.org/officeDocument/2006/relationships/tags" Target="../tags/tag625.xml"/><Relationship Id="rId17" Type="http://schemas.openxmlformats.org/officeDocument/2006/relationships/tags" Target="../tags/tag630.xml"/><Relationship Id="rId25" Type="http://schemas.openxmlformats.org/officeDocument/2006/relationships/tags" Target="../tags/tag638.xml"/><Relationship Id="rId33" Type="http://schemas.openxmlformats.org/officeDocument/2006/relationships/tags" Target="../tags/tag646.xml"/><Relationship Id="rId38" Type="http://schemas.openxmlformats.org/officeDocument/2006/relationships/tags" Target="../tags/tag651.xml"/><Relationship Id="rId46" Type="http://schemas.openxmlformats.org/officeDocument/2006/relationships/tags" Target="../tags/tag659.xml"/><Relationship Id="rId2" Type="http://schemas.openxmlformats.org/officeDocument/2006/relationships/tags" Target="../tags/tag615.xml"/><Relationship Id="rId16" Type="http://schemas.openxmlformats.org/officeDocument/2006/relationships/tags" Target="../tags/tag629.xml"/><Relationship Id="rId20" Type="http://schemas.openxmlformats.org/officeDocument/2006/relationships/tags" Target="../tags/tag633.xml"/><Relationship Id="rId29" Type="http://schemas.openxmlformats.org/officeDocument/2006/relationships/tags" Target="../tags/tag642.xml"/><Relationship Id="rId41" Type="http://schemas.openxmlformats.org/officeDocument/2006/relationships/tags" Target="../tags/tag654.xml"/><Relationship Id="rId1" Type="http://schemas.openxmlformats.org/officeDocument/2006/relationships/tags" Target="../tags/tag614.xml"/><Relationship Id="rId6" Type="http://schemas.openxmlformats.org/officeDocument/2006/relationships/tags" Target="../tags/tag619.xml"/><Relationship Id="rId11" Type="http://schemas.openxmlformats.org/officeDocument/2006/relationships/tags" Target="../tags/tag624.xml"/><Relationship Id="rId24" Type="http://schemas.openxmlformats.org/officeDocument/2006/relationships/tags" Target="../tags/tag637.xml"/><Relationship Id="rId32" Type="http://schemas.openxmlformats.org/officeDocument/2006/relationships/tags" Target="../tags/tag645.xml"/><Relationship Id="rId37" Type="http://schemas.openxmlformats.org/officeDocument/2006/relationships/tags" Target="../tags/tag650.xml"/><Relationship Id="rId40" Type="http://schemas.openxmlformats.org/officeDocument/2006/relationships/tags" Target="../tags/tag653.xml"/><Relationship Id="rId45" Type="http://schemas.openxmlformats.org/officeDocument/2006/relationships/tags" Target="../tags/tag658.xml"/><Relationship Id="rId5" Type="http://schemas.openxmlformats.org/officeDocument/2006/relationships/tags" Target="../tags/tag618.xml"/><Relationship Id="rId15" Type="http://schemas.openxmlformats.org/officeDocument/2006/relationships/tags" Target="../tags/tag628.xml"/><Relationship Id="rId23" Type="http://schemas.openxmlformats.org/officeDocument/2006/relationships/tags" Target="../tags/tag636.xml"/><Relationship Id="rId28" Type="http://schemas.openxmlformats.org/officeDocument/2006/relationships/tags" Target="../tags/tag641.xml"/><Relationship Id="rId36" Type="http://schemas.openxmlformats.org/officeDocument/2006/relationships/tags" Target="../tags/tag649.xml"/><Relationship Id="rId10" Type="http://schemas.openxmlformats.org/officeDocument/2006/relationships/tags" Target="../tags/tag623.xml"/><Relationship Id="rId19" Type="http://schemas.openxmlformats.org/officeDocument/2006/relationships/tags" Target="../tags/tag632.xml"/><Relationship Id="rId31" Type="http://schemas.openxmlformats.org/officeDocument/2006/relationships/tags" Target="../tags/tag644.xml"/><Relationship Id="rId44" Type="http://schemas.openxmlformats.org/officeDocument/2006/relationships/tags" Target="../tags/tag657.xml"/><Relationship Id="rId4" Type="http://schemas.openxmlformats.org/officeDocument/2006/relationships/tags" Target="../tags/tag617.xml"/><Relationship Id="rId9" Type="http://schemas.openxmlformats.org/officeDocument/2006/relationships/tags" Target="../tags/tag622.xml"/><Relationship Id="rId14" Type="http://schemas.openxmlformats.org/officeDocument/2006/relationships/tags" Target="../tags/tag627.xml"/><Relationship Id="rId22" Type="http://schemas.openxmlformats.org/officeDocument/2006/relationships/tags" Target="../tags/tag635.xml"/><Relationship Id="rId27" Type="http://schemas.openxmlformats.org/officeDocument/2006/relationships/tags" Target="../tags/tag640.xml"/><Relationship Id="rId30" Type="http://schemas.openxmlformats.org/officeDocument/2006/relationships/tags" Target="../tags/tag643.xml"/><Relationship Id="rId35" Type="http://schemas.openxmlformats.org/officeDocument/2006/relationships/tags" Target="../tags/tag648.xml"/><Relationship Id="rId43" Type="http://schemas.openxmlformats.org/officeDocument/2006/relationships/tags" Target="../tags/tag65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tags" Target="../tags/tag667.xml"/><Relationship Id="rId13" Type="http://schemas.openxmlformats.org/officeDocument/2006/relationships/tags" Target="../tags/tag672.xml"/><Relationship Id="rId18" Type="http://schemas.openxmlformats.org/officeDocument/2006/relationships/tags" Target="../tags/tag677.xml"/><Relationship Id="rId3" Type="http://schemas.openxmlformats.org/officeDocument/2006/relationships/tags" Target="../tags/tag662.xml"/><Relationship Id="rId21" Type="http://schemas.openxmlformats.org/officeDocument/2006/relationships/tags" Target="../tags/tag680.xml"/><Relationship Id="rId7" Type="http://schemas.openxmlformats.org/officeDocument/2006/relationships/tags" Target="../tags/tag666.xml"/><Relationship Id="rId12" Type="http://schemas.openxmlformats.org/officeDocument/2006/relationships/tags" Target="../tags/tag671.xml"/><Relationship Id="rId17" Type="http://schemas.openxmlformats.org/officeDocument/2006/relationships/tags" Target="../tags/tag676.xml"/><Relationship Id="rId2" Type="http://schemas.openxmlformats.org/officeDocument/2006/relationships/tags" Target="../tags/tag661.xml"/><Relationship Id="rId16" Type="http://schemas.openxmlformats.org/officeDocument/2006/relationships/tags" Target="../tags/tag675.xml"/><Relationship Id="rId20" Type="http://schemas.openxmlformats.org/officeDocument/2006/relationships/tags" Target="../tags/tag679.xml"/><Relationship Id="rId1" Type="http://schemas.openxmlformats.org/officeDocument/2006/relationships/tags" Target="../tags/tag660.xml"/><Relationship Id="rId6" Type="http://schemas.openxmlformats.org/officeDocument/2006/relationships/tags" Target="../tags/tag665.xml"/><Relationship Id="rId11" Type="http://schemas.openxmlformats.org/officeDocument/2006/relationships/tags" Target="../tags/tag670.xml"/><Relationship Id="rId24" Type="http://schemas.openxmlformats.org/officeDocument/2006/relationships/notesSlide" Target="../notesSlides/notesSlide16.xml"/><Relationship Id="rId5" Type="http://schemas.openxmlformats.org/officeDocument/2006/relationships/tags" Target="../tags/tag664.xml"/><Relationship Id="rId15" Type="http://schemas.openxmlformats.org/officeDocument/2006/relationships/tags" Target="../tags/tag674.xml"/><Relationship Id="rId23" Type="http://schemas.openxmlformats.org/officeDocument/2006/relationships/slideLayout" Target="../slideLayouts/slideLayout2.xml"/><Relationship Id="rId10" Type="http://schemas.openxmlformats.org/officeDocument/2006/relationships/tags" Target="../tags/tag669.xml"/><Relationship Id="rId19" Type="http://schemas.openxmlformats.org/officeDocument/2006/relationships/tags" Target="../tags/tag678.xml"/><Relationship Id="rId4" Type="http://schemas.openxmlformats.org/officeDocument/2006/relationships/tags" Target="../tags/tag663.xml"/><Relationship Id="rId9" Type="http://schemas.openxmlformats.org/officeDocument/2006/relationships/tags" Target="../tags/tag668.xml"/><Relationship Id="rId14" Type="http://schemas.openxmlformats.org/officeDocument/2006/relationships/tags" Target="../tags/tag673.xml"/><Relationship Id="rId22" Type="http://schemas.openxmlformats.org/officeDocument/2006/relationships/tags" Target="../tags/tag681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tags" Target="../tags/tag689.xml"/><Relationship Id="rId13" Type="http://schemas.openxmlformats.org/officeDocument/2006/relationships/tags" Target="../tags/tag694.xml"/><Relationship Id="rId18" Type="http://schemas.openxmlformats.org/officeDocument/2006/relationships/tags" Target="../tags/tag699.xml"/><Relationship Id="rId26" Type="http://schemas.openxmlformats.org/officeDocument/2006/relationships/notesSlide" Target="../notesSlides/notesSlide17.xml"/><Relationship Id="rId3" Type="http://schemas.openxmlformats.org/officeDocument/2006/relationships/tags" Target="../tags/tag684.xml"/><Relationship Id="rId21" Type="http://schemas.openxmlformats.org/officeDocument/2006/relationships/tags" Target="../tags/tag702.xml"/><Relationship Id="rId7" Type="http://schemas.openxmlformats.org/officeDocument/2006/relationships/tags" Target="../tags/tag688.xml"/><Relationship Id="rId12" Type="http://schemas.openxmlformats.org/officeDocument/2006/relationships/tags" Target="../tags/tag693.xml"/><Relationship Id="rId17" Type="http://schemas.openxmlformats.org/officeDocument/2006/relationships/tags" Target="../tags/tag698.xml"/><Relationship Id="rId25" Type="http://schemas.openxmlformats.org/officeDocument/2006/relationships/slideLayout" Target="../slideLayouts/slideLayout2.xml"/><Relationship Id="rId2" Type="http://schemas.openxmlformats.org/officeDocument/2006/relationships/tags" Target="../tags/tag683.xml"/><Relationship Id="rId16" Type="http://schemas.openxmlformats.org/officeDocument/2006/relationships/tags" Target="../tags/tag697.xml"/><Relationship Id="rId20" Type="http://schemas.openxmlformats.org/officeDocument/2006/relationships/tags" Target="../tags/tag701.xml"/><Relationship Id="rId1" Type="http://schemas.openxmlformats.org/officeDocument/2006/relationships/tags" Target="../tags/tag682.xml"/><Relationship Id="rId6" Type="http://schemas.openxmlformats.org/officeDocument/2006/relationships/tags" Target="../tags/tag687.xml"/><Relationship Id="rId11" Type="http://schemas.openxmlformats.org/officeDocument/2006/relationships/tags" Target="../tags/tag692.xml"/><Relationship Id="rId24" Type="http://schemas.openxmlformats.org/officeDocument/2006/relationships/tags" Target="../tags/tag705.xml"/><Relationship Id="rId5" Type="http://schemas.openxmlformats.org/officeDocument/2006/relationships/tags" Target="../tags/tag686.xml"/><Relationship Id="rId15" Type="http://schemas.openxmlformats.org/officeDocument/2006/relationships/tags" Target="../tags/tag696.xml"/><Relationship Id="rId23" Type="http://schemas.openxmlformats.org/officeDocument/2006/relationships/tags" Target="../tags/tag704.xml"/><Relationship Id="rId10" Type="http://schemas.openxmlformats.org/officeDocument/2006/relationships/tags" Target="../tags/tag691.xml"/><Relationship Id="rId19" Type="http://schemas.openxmlformats.org/officeDocument/2006/relationships/tags" Target="../tags/tag700.xml"/><Relationship Id="rId4" Type="http://schemas.openxmlformats.org/officeDocument/2006/relationships/tags" Target="../tags/tag685.xml"/><Relationship Id="rId9" Type="http://schemas.openxmlformats.org/officeDocument/2006/relationships/tags" Target="../tags/tag690.xml"/><Relationship Id="rId14" Type="http://schemas.openxmlformats.org/officeDocument/2006/relationships/tags" Target="../tags/tag695.xml"/><Relationship Id="rId22" Type="http://schemas.openxmlformats.org/officeDocument/2006/relationships/tags" Target="../tags/tag703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tags" Target="../tags/tag713.xml"/><Relationship Id="rId13" Type="http://schemas.openxmlformats.org/officeDocument/2006/relationships/tags" Target="../tags/tag718.xml"/><Relationship Id="rId18" Type="http://schemas.openxmlformats.org/officeDocument/2006/relationships/tags" Target="../tags/tag723.xml"/><Relationship Id="rId26" Type="http://schemas.openxmlformats.org/officeDocument/2006/relationships/notesSlide" Target="../notesSlides/notesSlide18.xml"/><Relationship Id="rId3" Type="http://schemas.openxmlformats.org/officeDocument/2006/relationships/tags" Target="../tags/tag708.xml"/><Relationship Id="rId21" Type="http://schemas.openxmlformats.org/officeDocument/2006/relationships/tags" Target="../tags/tag726.xml"/><Relationship Id="rId7" Type="http://schemas.openxmlformats.org/officeDocument/2006/relationships/tags" Target="../tags/tag712.xml"/><Relationship Id="rId12" Type="http://schemas.openxmlformats.org/officeDocument/2006/relationships/tags" Target="../tags/tag717.xml"/><Relationship Id="rId17" Type="http://schemas.openxmlformats.org/officeDocument/2006/relationships/tags" Target="../tags/tag722.xml"/><Relationship Id="rId25" Type="http://schemas.openxmlformats.org/officeDocument/2006/relationships/slideLayout" Target="../slideLayouts/slideLayout2.xml"/><Relationship Id="rId2" Type="http://schemas.openxmlformats.org/officeDocument/2006/relationships/tags" Target="../tags/tag707.xml"/><Relationship Id="rId16" Type="http://schemas.openxmlformats.org/officeDocument/2006/relationships/tags" Target="../tags/tag721.xml"/><Relationship Id="rId20" Type="http://schemas.openxmlformats.org/officeDocument/2006/relationships/tags" Target="../tags/tag725.xml"/><Relationship Id="rId1" Type="http://schemas.openxmlformats.org/officeDocument/2006/relationships/tags" Target="../tags/tag706.xml"/><Relationship Id="rId6" Type="http://schemas.openxmlformats.org/officeDocument/2006/relationships/tags" Target="../tags/tag711.xml"/><Relationship Id="rId11" Type="http://schemas.openxmlformats.org/officeDocument/2006/relationships/tags" Target="../tags/tag716.xml"/><Relationship Id="rId24" Type="http://schemas.openxmlformats.org/officeDocument/2006/relationships/tags" Target="../tags/tag729.xml"/><Relationship Id="rId5" Type="http://schemas.openxmlformats.org/officeDocument/2006/relationships/tags" Target="../tags/tag710.xml"/><Relationship Id="rId15" Type="http://schemas.openxmlformats.org/officeDocument/2006/relationships/tags" Target="../tags/tag720.xml"/><Relationship Id="rId23" Type="http://schemas.openxmlformats.org/officeDocument/2006/relationships/tags" Target="../tags/tag728.xml"/><Relationship Id="rId10" Type="http://schemas.openxmlformats.org/officeDocument/2006/relationships/tags" Target="../tags/tag715.xml"/><Relationship Id="rId19" Type="http://schemas.openxmlformats.org/officeDocument/2006/relationships/tags" Target="../tags/tag724.xml"/><Relationship Id="rId4" Type="http://schemas.openxmlformats.org/officeDocument/2006/relationships/tags" Target="../tags/tag709.xml"/><Relationship Id="rId9" Type="http://schemas.openxmlformats.org/officeDocument/2006/relationships/tags" Target="../tags/tag714.xml"/><Relationship Id="rId14" Type="http://schemas.openxmlformats.org/officeDocument/2006/relationships/tags" Target="../tags/tag719.xml"/><Relationship Id="rId22" Type="http://schemas.openxmlformats.org/officeDocument/2006/relationships/tags" Target="../tags/tag727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tags" Target="../tags/tag737.xml"/><Relationship Id="rId13" Type="http://schemas.openxmlformats.org/officeDocument/2006/relationships/tags" Target="../tags/tag742.xml"/><Relationship Id="rId18" Type="http://schemas.openxmlformats.org/officeDocument/2006/relationships/tags" Target="../tags/tag747.xml"/><Relationship Id="rId26" Type="http://schemas.openxmlformats.org/officeDocument/2006/relationships/notesSlide" Target="../notesSlides/notesSlide19.xml"/><Relationship Id="rId3" Type="http://schemas.openxmlformats.org/officeDocument/2006/relationships/tags" Target="../tags/tag732.xml"/><Relationship Id="rId21" Type="http://schemas.openxmlformats.org/officeDocument/2006/relationships/tags" Target="../tags/tag750.xml"/><Relationship Id="rId7" Type="http://schemas.openxmlformats.org/officeDocument/2006/relationships/tags" Target="../tags/tag736.xml"/><Relationship Id="rId12" Type="http://schemas.openxmlformats.org/officeDocument/2006/relationships/tags" Target="../tags/tag741.xml"/><Relationship Id="rId17" Type="http://schemas.openxmlformats.org/officeDocument/2006/relationships/tags" Target="../tags/tag746.xml"/><Relationship Id="rId25" Type="http://schemas.openxmlformats.org/officeDocument/2006/relationships/slideLayout" Target="../slideLayouts/slideLayout2.xml"/><Relationship Id="rId2" Type="http://schemas.openxmlformats.org/officeDocument/2006/relationships/tags" Target="../tags/tag731.xml"/><Relationship Id="rId16" Type="http://schemas.openxmlformats.org/officeDocument/2006/relationships/tags" Target="../tags/tag745.xml"/><Relationship Id="rId20" Type="http://schemas.openxmlformats.org/officeDocument/2006/relationships/tags" Target="../tags/tag749.xml"/><Relationship Id="rId1" Type="http://schemas.openxmlformats.org/officeDocument/2006/relationships/tags" Target="../tags/tag730.xml"/><Relationship Id="rId6" Type="http://schemas.openxmlformats.org/officeDocument/2006/relationships/tags" Target="../tags/tag735.xml"/><Relationship Id="rId11" Type="http://schemas.openxmlformats.org/officeDocument/2006/relationships/tags" Target="../tags/tag740.xml"/><Relationship Id="rId24" Type="http://schemas.openxmlformats.org/officeDocument/2006/relationships/tags" Target="../tags/tag753.xml"/><Relationship Id="rId5" Type="http://schemas.openxmlformats.org/officeDocument/2006/relationships/tags" Target="../tags/tag734.xml"/><Relationship Id="rId15" Type="http://schemas.openxmlformats.org/officeDocument/2006/relationships/tags" Target="../tags/tag744.xml"/><Relationship Id="rId23" Type="http://schemas.openxmlformats.org/officeDocument/2006/relationships/tags" Target="../tags/tag752.xml"/><Relationship Id="rId10" Type="http://schemas.openxmlformats.org/officeDocument/2006/relationships/tags" Target="../tags/tag739.xml"/><Relationship Id="rId19" Type="http://schemas.openxmlformats.org/officeDocument/2006/relationships/tags" Target="../tags/tag748.xml"/><Relationship Id="rId4" Type="http://schemas.openxmlformats.org/officeDocument/2006/relationships/tags" Target="../tags/tag733.xml"/><Relationship Id="rId9" Type="http://schemas.openxmlformats.org/officeDocument/2006/relationships/tags" Target="../tags/tag738.xml"/><Relationship Id="rId14" Type="http://schemas.openxmlformats.org/officeDocument/2006/relationships/tags" Target="../tags/tag743.xml"/><Relationship Id="rId22" Type="http://schemas.openxmlformats.org/officeDocument/2006/relationships/tags" Target="../tags/tag751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tags" Target="../tags/tag761.xml"/><Relationship Id="rId13" Type="http://schemas.openxmlformats.org/officeDocument/2006/relationships/tags" Target="../tags/tag766.xml"/><Relationship Id="rId18" Type="http://schemas.openxmlformats.org/officeDocument/2006/relationships/tags" Target="../tags/tag771.xml"/><Relationship Id="rId26" Type="http://schemas.openxmlformats.org/officeDocument/2006/relationships/notesSlide" Target="../notesSlides/notesSlide20.xml"/><Relationship Id="rId3" Type="http://schemas.openxmlformats.org/officeDocument/2006/relationships/tags" Target="../tags/tag756.xml"/><Relationship Id="rId21" Type="http://schemas.openxmlformats.org/officeDocument/2006/relationships/tags" Target="../tags/tag774.xml"/><Relationship Id="rId7" Type="http://schemas.openxmlformats.org/officeDocument/2006/relationships/tags" Target="../tags/tag760.xml"/><Relationship Id="rId12" Type="http://schemas.openxmlformats.org/officeDocument/2006/relationships/tags" Target="../tags/tag765.xml"/><Relationship Id="rId17" Type="http://schemas.openxmlformats.org/officeDocument/2006/relationships/tags" Target="../tags/tag770.xml"/><Relationship Id="rId25" Type="http://schemas.openxmlformats.org/officeDocument/2006/relationships/slideLayout" Target="../slideLayouts/slideLayout2.xml"/><Relationship Id="rId2" Type="http://schemas.openxmlformats.org/officeDocument/2006/relationships/tags" Target="../tags/tag755.xml"/><Relationship Id="rId16" Type="http://schemas.openxmlformats.org/officeDocument/2006/relationships/tags" Target="../tags/tag769.xml"/><Relationship Id="rId20" Type="http://schemas.openxmlformats.org/officeDocument/2006/relationships/tags" Target="../tags/tag773.xml"/><Relationship Id="rId1" Type="http://schemas.openxmlformats.org/officeDocument/2006/relationships/tags" Target="../tags/tag754.xml"/><Relationship Id="rId6" Type="http://schemas.openxmlformats.org/officeDocument/2006/relationships/tags" Target="../tags/tag759.xml"/><Relationship Id="rId11" Type="http://schemas.openxmlformats.org/officeDocument/2006/relationships/tags" Target="../tags/tag764.xml"/><Relationship Id="rId24" Type="http://schemas.openxmlformats.org/officeDocument/2006/relationships/tags" Target="../tags/tag777.xml"/><Relationship Id="rId5" Type="http://schemas.openxmlformats.org/officeDocument/2006/relationships/tags" Target="../tags/tag758.xml"/><Relationship Id="rId15" Type="http://schemas.openxmlformats.org/officeDocument/2006/relationships/tags" Target="../tags/tag768.xml"/><Relationship Id="rId23" Type="http://schemas.openxmlformats.org/officeDocument/2006/relationships/tags" Target="../tags/tag776.xml"/><Relationship Id="rId10" Type="http://schemas.openxmlformats.org/officeDocument/2006/relationships/tags" Target="../tags/tag763.xml"/><Relationship Id="rId19" Type="http://schemas.openxmlformats.org/officeDocument/2006/relationships/tags" Target="../tags/tag772.xml"/><Relationship Id="rId4" Type="http://schemas.openxmlformats.org/officeDocument/2006/relationships/tags" Target="../tags/tag757.xml"/><Relationship Id="rId9" Type="http://schemas.openxmlformats.org/officeDocument/2006/relationships/tags" Target="../tags/tag762.xml"/><Relationship Id="rId14" Type="http://schemas.openxmlformats.org/officeDocument/2006/relationships/tags" Target="../tags/tag767.xml"/><Relationship Id="rId22" Type="http://schemas.openxmlformats.org/officeDocument/2006/relationships/tags" Target="../tags/tag775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tags" Target="../tags/tag785.xml"/><Relationship Id="rId13" Type="http://schemas.openxmlformats.org/officeDocument/2006/relationships/tags" Target="../tags/tag790.xml"/><Relationship Id="rId18" Type="http://schemas.openxmlformats.org/officeDocument/2006/relationships/tags" Target="../tags/tag795.xml"/><Relationship Id="rId26" Type="http://schemas.openxmlformats.org/officeDocument/2006/relationships/tags" Target="../tags/tag803.xml"/><Relationship Id="rId3" Type="http://schemas.openxmlformats.org/officeDocument/2006/relationships/tags" Target="../tags/tag780.xml"/><Relationship Id="rId21" Type="http://schemas.openxmlformats.org/officeDocument/2006/relationships/tags" Target="../tags/tag798.xml"/><Relationship Id="rId7" Type="http://schemas.openxmlformats.org/officeDocument/2006/relationships/tags" Target="../tags/tag784.xml"/><Relationship Id="rId12" Type="http://schemas.openxmlformats.org/officeDocument/2006/relationships/tags" Target="../tags/tag789.xml"/><Relationship Id="rId17" Type="http://schemas.openxmlformats.org/officeDocument/2006/relationships/tags" Target="../tags/tag794.xml"/><Relationship Id="rId25" Type="http://schemas.openxmlformats.org/officeDocument/2006/relationships/tags" Target="../tags/tag802.xml"/><Relationship Id="rId2" Type="http://schemas.openxmlformats.org/officeDocument/2006/relationships/tags" Target="../tags/tag779.xml"/><Relationship Id="rId16" Type="http://schemas.openxmlformats.org/officeDocument/2006/relationships/tags" Target="../tags/tag793.xml"/><Relationship Id="rId20" Type="http://schemas.openxmlformats.org/officeDocument/2006/relationships/tags" Target="../tags/tag797.xml"/><Relationship Id="rId29" Type="http://schemas.openxmlformats.org/officeDocument/2006/relationships/tags" Target="../tags/tag806.xml"/><Relationship Id="rId1" Type="http://schemas.openxmlformats.org/officeDocument/2006/relationships/tags" Target="../tags/tag778.xml"/><Relationship Id="rId6" Type="http://schemas.openxmlformats.org/officeDocument/2006/relationships/tags" Target="../tags/tag783.xml"/><Relationship Id="rId11" Type="http://schemas.openxmlformats.org/officeDocument/2006/relationships/tags" Target="../tags/tag788.xml"/><Relationship Id="rId24" Type="http://schemas.openxmlformats.org/officeDocument/2006/relationships/tags" Target="../tags/tag801.xml"/><Relationship Id="rId5" Type="http://schemas.openxmlformats.org/officeDocument/2006/relationships/tags" Target="../tags/tag782.xml"/><Relationship Id="rId15" Type="http://schemas.openxmlformats.org/officeDocument/2006/relationships/tags" Target="../tags/tag792.xml"/><Relationship Id="rId23" Type="http://schemas.openxmlformats.org/officeDocument/2006/relationships/tags" Target="../tags/tag800.xml"/><Relationship Id="rId28" Type="http://schemas.openxmlformats.org/officeDocument/2006/relationships/tags" Target="../tags/tag805.xml"/><Relationship Id="rId10" Type="http://schemas.openxmlformats.org/officeDocument/2006/relationships/tags" Target="../tags/tag787.xml"/><Relationship Id="rId19" Type="http://schemas.openxmlformats.org/officeDocument/2006/relationships/tags" Target="../tags/tag796.xml"/><Relationship Id="rId31" Type="http://schemas.openxmlformats.org/officeDocument/2006/relationships/notesSlide" Target="../notesSlides/notesSlide22.xml"/><Relationship Id="rId4" Type="http://schemas.openxmlformats.org/officeDocument/2006/relationships/tags" Target="../tags/tag781.xml"/><Relationship Id="rId9" Type="http://schemas.openxmlformats.org/officeDocument/2006/relationships/tags" Target="../tags/tag786.xml"/><Relationship Id="rId14" Type="http://schemas.openxmlformats.org/officeDocument/2006/relationships/tags" Target="../tags/tag791.xml"/><Relationship Id="rId22" Type="http://schemas.openxmlformats.org/officeDocument/2006/relationships/tags" Target="../tags/tag799.xml"/><Relationship Id="rId27" Type="http://schemas.openxmlformats.org/officeDocument/2006/relationships/tags" Target="../tags/tag804.xml"/><Relationship Id="rId30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6" Type="http://schemas.openxmlformats.org/officeDocument/2006/relationships/tags" Target="../tags/tag832.xml"/><Relationship Id="rId117" Type="http://schemas.openxmlformats.org/officeDocument/2006/relationships/tags" Target="../tags/tag923.xml"/><Relationship Id="rId21" Type="http://schemas.openxmlformats.org/officeDocument/2006/relationships/tags" Target="../tags/tag827.xml"/><Relationship Id="rId42" Type="http://schemas.openxmlformats.org/officeDocument/2006/relationships/tags" Target="../tags/tag848.xml"/><Relationship Id="rId47" Type="http://schemas.openxmlformats.org/officeDocument/2006/relationships/tags" Target="../tags/tag853.xml"/><Relationship Id="rId63" Type="http://schemas.openxmlformats.org/officeDocument/2006/relationships/tags" Target="../tags/tag869.xml"/><Relationship Id="rId68" Type="http://schemas.openxmlformats.org/officeDocument/2006/relationships/tags" Target="../tags/tag874.xml"/><Relationship Id="rId84" Type="http://schemas.openxmlformats.org/officeDocument/2006/relationships/tags" Target="../tags/tag890.xml"/><Relationship Id="rId89" Type="http://schemas.openxmlformats.org/officeDocument/2006/relationships/tags" Target="../tags/tag895.xml"/><Relationship Id="rId112" Type="http://schemas.openxmlformats.org/officeDocument/2006/relationships/tags" Target="../tags/tag918.xml"/><Relationship Id="rId133" Type="http://schemas.openxmlformats.org/officeDocument/2006/relationships/tags" Target="../tags/tag939.xml"/><Relationship Id="rId138" Type="http://schemas.openxmlformats.org/officeDocument/2006/relationships/tags" Target="../tags/tag944.xml"/><Relationship Id="rId16" Type="http://schemas.openxmlformats.org/officeDocument/2006/relationships/tags" Target="../tags/tag822.xml"/><Relationship Id="rId107" Type="http://schemas.openxmlformats.org/officeDocument/2006/relationships/tags" Target="../tags/tag913.xml"/><Relationship Id="rId11" Type="http://schemas.openxmlformats.org/officeDocument/2006/relationships/tags" Target="../tags/tag817.xml"/><Relationship Id="rId32" Type="http://schemas.openxmlformats.org/officeDocument/2006/relationships/tags" Target="../tags/tag838.xml"/><Relationship Id="rId37" Type="http://schemas.openxmlformats.org/officeDocument/2006/relationships/tags" Target="../tags/tag843.xml"/><Relationship Id="rId53" Type="http://schemas.openxmlformats.org/officeDocument/2006/relationships/tags" Target="../tags/tag859.xml"/><Relationship Id="rId58" Type="http://schemas.openxmlformats.org/officeDocument/2006/relationships/tags" Target="../tags/tag864.xml"/><Relationship Id="rId74" Type="http://schemas.openxmlformats.org/officeDocument/2006/relationships/tags" Target="../tags/tag880.xml"/><Relationship Id="rId79" Type="http://schemas.openxmlformats.org/officeDocument/2006/relationships/tags" Target="../tags/tag885.xml"/><Relationship Id="rId102" Type="http://schemas.openxmlformats.org/officeDocument/2006/relationships/tags" Target="../tags/tag908.xml"/><Relationship Id="rId123" Type="http://schemas.openxmlformats.org/officeDocument/2006/relationships/tags" Target="../tags/tag929.xml"/><Relationship Id="rId128" Type="http://schemas.openxmlformats.org/officeDocument/2006/relationships/tags" Target="../tags/tag934.xml"/><Relationship Id="rId144" Type="http://schemas.openxmlformats.org/officeDocument/2006/relationships/tags" Target="../tags/tag950.xml"/><Relationship Id="rId149" Type="http://schemas.openxmlformats.org/officeDocument/2006/relationships/tags" Target="../tags/tag955.xml"/><Relationship Id="rId5" Type="http://schemas.openxmlformats.org/officeDocument/2006/relationships/tags" Target="../tags/tag811.xml"/><Relationship Id="rId90" Type="http://schemas.openxmlformats.org/officeDocument/2006/relationships/tags" Target="../tags/tag896.xml"/><Relationship Id="rId95" Type="http://schemas.openxmlformats.org/officeDocument/2006/relationships/tags" Target="../tags/tag901.xml"/><Relationship Id="rId22" Type="http://schemas.openxmlformats.org/officeDocument/2006/relationships/tags" Target="../tags/tag828.xml"/><Relationship Id="rId27" Type="http://schemas.openxmlformats.org/officeDocument/2006/relationships/tags" Target="../tags/tag833.xml"/><Relationship Id="rId43" Type="http://schemas.openxmlformats.org/officeDocument/2006/relationships/tags" Target="../tags/tag849.xml"/><Relationship Id="rId48" Type="http://schemas.openxmlformats.org/officeDocument/2006/relationships/tags" Target="../tags/tag854.xml"/><Relationship Id="rId64" Type="http://schemas.openxmlformats.org/officeDocument/2006/relationships/tags" Target="../tags/tag870.xml"/><Relationship Id="rId69" Type="http://schemas.openxmlformats.org/officeDocument/2006/relationships/tags" Target="../tags/tag875.xml"/><Relationship Id="rId113" Type="http://schemas.openxmlformats.org/officeDocument/2006/relationships/tags" Target="../tags/tag919.xml"/><Relationship Id="rId118" Type="http://schemas.openxmlformats.org/officeDocument/2006/relationships/tags" Target="../tags/tag924.xml"/><Relationship Id="rId134" Type="http://schemas.openxmlformats.org/officeDocument/2006/relationships/tags" Target="../tags/tag940.xml"/><Relationship Id="rId139" Type="http://schemas.openxmlformats.org/officeDocument/2006/relationships/tags" Target="../tags/tag945.xml"/><Relationship Id="rId80" Type="http://schemas.openxmlformats.org/officeDocument/2006/relationships/tags" Target="../tags/tag886.xml"/><Relationship Id="rId85" Type="http://schemas.openxmlformats.org/officeDocument/2006/relationships/tags" Target="../tags/tag891.xml"/><Relationship Id="rId150" Type="http://schemas.openxmlformats.org/officeDocument/2006/relationships/tags" Target="../tags/tag956.xml"/><Relationship Id="rId12" Type="http://schemas.openxmlformats.org/officeDocument/2006/relationships/tags" Target="../tags/tag818.xml"/><Relationship Id="rId17" Type="http://schemas.openxmlformats.org/officeDocument/2006/relationships/tags" Target="../tags/tag823.xml"/><Relationship Id="rId25" Type="http://schemas.openxmlformats.org/officeDocument/2006/relationships/tags" Target="../tags/tag831.xml"/><Relationship Id="rId33" Type="http://schemas.openxmlformats.org/officeDocument/2006/relationships/tags" Target="../tags/tag839.xml"/><Relationship Id="rId38" Type="http://schemas.openxmlformats.org/officeDocument/2006/relationships/tags" Target="../tags/tag844.xml"/><Relationship Id="rId46" Type="http://schemas.openxmlformats.org/officeDocument/2006/relationships/tags" Target="../tags/tag852.xml"/><Relationship Id="rId59" Type="http://schemas.openxmlformats.org/officeDocument/2006/relationships/tags" Target="../tags/tag865.xml"/><Relationship Id="rId67" Type="http://schemas.openxmlformats.org/officeDocument/2006/relationships/tags" Target="../tags/tag873.xml"/><Relationship Id="rId103" Type="http://schemas.openxmlformats.org/officeDocument/2006/relationships/tags" Target="../tags/tag909.xml"/><Relationship Id="rId108" Type="http://schemas.openxmlformats.org/officeDocument/2006/relationships/tags" Target="../tags/tag914.xml"/><Relationship Id="rId116" Type="http://schemas.openxmlformats.org/officeDocument/2006/relationships/tags" Target="../tags/tag922.xml"/><Relationship Id="rId124" Type="http://schemas.openxmlformats.org/officeDocument/2006/relationships/tags" Target="../tags/tag930.xml"/><Relationship Id="rId129" Type="http://schemas.openxmlformats.org/officeDocument/2006/relationships/tags" Target="../tags/tag935.xml"/><Relationship Id="rId137" Type="http://schemas.openxmlformats.org/officeDocument/2006/relationships/tags" Target="../tags/tag943.xml"/><Relationship Id="rId20" Type="http://schemas.openxmlformats.org/officeDocument/2006/relationships/tags" Target="../tags/tag826.xml"/><Relationship Id="rId41" Type="http://schemas.openxmlformats.org/officeDocument/2006/relationships/tags" Target="../tags/tag847.xml"/><Relationship Id="rId54" Type="http://schemas.openxmlformats.org/officeDocument/2006/relationships/tags" Target="../tags/tag860.xml"/><Relationship Id="rId62" Type="http://schemas.openxmlformats.org/officeDocument/2006/relationships/tags" Target="../tags/tag868.xml"/><Relationship Id="rId70" Type="http://schemas.openxmlformats.org/officeDocument/2006/relationships/tags" Target="../tags/tag876.xml"/><Relationship Id="rId75" Type="http://schemas.openxmlformats.org/officeDocument/2006/relationships/tags" Target="../tags/tag881.xml"/><Relationship Id="rId83" Type="http://schemas.openxmlformats.org/officeDocument/2006/relationships/tags" Target="../tags/tag889.xml"/><Relationship Id="rId88" Type="http://schemas.openxmlformats.org/officeDocument/2006/relationships/tags" Target="../tags/tag894.xml"/><Relationship Id="rId91" Type="http://schemas.openxmlformats.org/officeDocument/2006/relationships/tags" Target="../tags/tag897.xml"/><Relationship Id="rId96" Type="http://schemas.openxmlformats.org/officeDocument/2006/relationships/tags" Target="../tags/tag902.xml"/><Relationship Id="rId111" Type="http://schemas.openxmlformats.org/officeDocument/2006/relationships/tags" Target="../tags/tag917.xml"/><Relationship Id="rId132" Type="http://schemas.openxmlformats.org/officeDocument/2006/relationships/tags" Target="../tags/tag938.xml"/><Relationship Id="rId140" Type="http://schemas.openxmlformats.org/officeDocument/2006/relationships/tags" Target="../tags/tag946.xml"/><Relationship Id="rId145" Type="http://schemas.openxmlformats.org/officeDocument/2006/relationships/tags" Target="../tags/tag951.xml"/><Relationship Id="rId1" Type="http://schemas.openxmlformats.org/officeDocument/2006/relationships/tags" Target="../tags/tag807.xml"/><Relationship Id="rId6" Type="http://schemas.openxmlformats.org/officeDocument/2006/relationships/tags" Target="../tags/tag812.xml"/><Relationship Id="rId15" Type="http://schemas.openxmlformats.org/officeDocument/2006/relationships/tags" Target="../tags/tag821.xml"/><Relationship Id="rId23" Type="http://schemas.openxmlformats.org/officeDocument/2006/relationships/tags" Target="../tags/tag829.xml"/><Relationship Id="rId28" Type="http://schemas.openxmlformats.org/officeDocument/2006/relationships/tags" Target="../tags/tag834.xml"/><Relationship Id="rId36" Type="http://schemas.openxmlformats.org/officeDocument/2006/relationships/tags" Target="../tags/tag842.xml"/><Relationship Id="rId49" Type="http://schemas.openxmlformats.org/officeDocument/2006/relationships/tags" Target="../tags/tag855.xml"/><Relationship Id="rId57" Type="http://schemas.openxmlformats.org/officeDocument/2006/relationships/tags" Target="../tags/tag863.xml"/><Relationship Id="rId106" Type="http://schemas.openxmlformats.org/officeDocument/2006/relationships/tags" Target="../tags/tag912.xml"/><Relationship Id="rId114" Type="http://schemas.openxmlformats.org/officeDocument/2006/relationships/tags" Target="../tags/tag920.xml"/><Relationship Id="rId119" Type="http://schemas.openxmlformats.org/officeDocument/2006/relationships/tags" Target="../tags/tag925.xml"/><Relationship Id="rId127" Type="http://schemas.openxmlformats.org/officeDocument/2006/relationships/tags" Target="../tags/tag933.xml"/><Relationship Id="rId10" Type="http://schemas.openxmlformats.org/officeDocument/2006/relationships/tags" Target="../tags/tag816.xml"/><Relationship Id="rId31" Type="http://schemas.openxmlformats.org/officeDocument/2006/relationships/tags" Target="../tags/tag837.xml"/><Relationship Id="rId44" Type="http://schemas.openxmlformats.org/officeDocument/2006/relationships/tags" Target="../tags/tag850.xml"/><Relationship Id="rId52" Type="http://schemas.openxmlformats.org/officeDocument/2006/relationships/tags" Target="../tags/tag858.xml"/><Relationship Id="rId60" Type="http://schemas.openxmlformats.org/officeDocument/2006/relationships/tags" Target="../tags/tag866.xml"/><Relationship Id="rId65" Type="http://schemas.openxmlformats.org/officeDocument/2006/relationships/tags" Target="../tags/tag871.xml"/><Relationship Id="rId73" Type="http://schemas.openxmlformats.org/officeDocument/2006/relationships/tags" Target="../tags/tag879.xml"/><Relationship Id="rId78" Type="http://schemas.openxmlformats.org/officeDocument/2006/relationships/tags" Target="../tags/tag884.xml"/><Relationship Id="rId81" Type="http://schemas.openxmlformats.org/officeDocument/2006/relationships/tags" Target="../tags/tag887.xml"/><Relationship Id="rId86" Type="http://schemas.openxmlformats.org/officeDocument/2006/relationships/tags" Target="../tags/tag892.xml"/><Relationship Id="rId94" Type="http://schemas.openxmlformats.org/officeDocument/2006/relationships/tags" Target="../tags/tag900.xml"/><Relationship Id="rId99" Type="http://schemas.openxmlformats.org/officeDocument/2006/relationships/tags" Target="../tags/tag905.xml"/><Relationship Id="rId101" Type="http://schemas.openxmlformats.org/officeDocument/2006/relationships/tags" Target="../tags/tag907.xml"/><Relationship Id="rId122" Type="http://schemas.openxmlformats.org/officeDocument/2006/relationships/tags" Target="../tags/tag928.xml"/><Relationship Id="rId130" Type="http://schemas.openxmlformats.org/officeDocument/2006/relationships/tags" Target="../tags/tag936.xml"/><Relationship Id="rId135" Type="http://schemas.openxmlformats.org/officeDocument/2006/relationships/tags" Target="../tags/tag941.xml"/><Relationship Id="rId143" Type="http://schemas.openxmlformats.org/officeDocument/2006/relationships/tags" Target="../tags/tag949.xml"/><Relationship Id="rId148" Type="http://schemas.openxmlformats.org/officeDocument/2006/relationships/tags" Target="../tags/tag954.xml"/><Relationship Id="rId151" Type="http://schemas.openxmlformats.org/officeDocument/2006/relationships/slideLayout" Target="../slideLayouts/slideLayout2.xml"/><Relationship Id="rId4" Type="http://schemas.openxmlformats.org/officeDocument/2006/relationships/tags" Target="../tags/tag810.xml"/><Relationship Id="rId9" Type="http://schemas.openxmlformats.org/officeDocument/2006/relationships/tags" Target="../tags/tag815.xml"/><Relationship Id="rId13" Type="http://schemas.openxmlformats.org/officeDocument/2006/relationships/tags" Target="../tags/tag819.xml"/><Relationship Id="rId18" Type="http://schemas.openxmlformats.org/officeDocument/2006/relationships/tags" Target="../tags/tag824.xml"/><Relationship Id="rId39" Type="http://schemas.openxmlformats.org/officeDocument/2006/relationships/tags" Target="../tags/tag845.xml"/><Relationship Id="rId109" Type="http://schemas.openxmlformats.org/officeDocument/2006/relationships/tags" Target="../tags/tag915.xml"/><Relationship Id="rId34" Type="http://schemas.openxmlformats.org/officeDocument/2006/relationships/tags" Target="../tags/tag840.xml"/><Relationship Id="rId50" Type="http://schemas.openxmlformats.org/officeDocument/2006/relationships/tags" Target="../tags/tag856.xml"/><Relationship Id="rId55" Type="http://schemas.openxmlformats.org/officeDocument/2006/relationships/tags" Target="../tags/tag861.xml"/><Relationship Id="rId76" Type="http://schemas.openxmlformats.org/officeDocument/2006/relationships/tags" Target="../tags/tag882.xml"/><Relationship Id="rId97" Type="http://schemas.openxmlformats.org/officeDocument/2006/relationships/tags" Target="../tags/tag903.xml"/><Relationship Id="rId104" Type="http://schemas.openxmlformats.org/officeDocument/2006/relationships/tags" Target="../tags/tag910.xml"/><Relationship Id="rId120" Type="http://schemas.openxmlformats.org/officeDocument/2006/relationships/tags" Target="../tags/tag926.xml"/><Relationship Id="rId125" Type="http://schemas.openxmlformats.org/officeDocument/2006/relationships/tags" Target="../tags/tag931.xml"/><Relationship Id="rId141" Type="http://schemas.openxmlformats.org/officeDocument/2006/relationships/tags" Target="../tags/tag947.xml"/><Relationship Id="rId146" Type="http://schemas.openxmlformats.org/officeDocument/2006/relationships/tags" Target="../tags/tag952.xml"/><Relationship Id="rId7" Type="http://schemas.openxmlformats.org/officeDocument/2006/relationships/tags" Target="../tags/tag813.xml"/><Relationship Id="rId71" Type="http://schemas.openxmlformats.org/officeDocument/2006/relationships/tags" Target="../tags/tag877.xml"/><Relationship Id="rId92" Type="http://schemas.openxmlformats.org/officeDocument/2006/relationships/tags" Target="../tags/tag898.xml"/><Relationship Id="rId2" Type="http://schemas.openxmlformats.org/officeDocument/2006/relationships/tags" Target="../tags/tag808.xml"/><Relationship Id="rId29" Type="http://schemas.openxmlformats.org/officeDocument/2006/relationships/tags" Target="../tags/tag835.xml"/><Relationship Id="rId24" Type="http://schemas.openxmlformats.org/officeDocument/2006/relationships/tags" Target="../tags/tag830.xml"/><Relationship Id="rId40" Type="http://schemas.openxmlformats.org/officeDocument/2006/relationships/tags" Target="../tags/tag846.xml"/><Relationship Id="rId45" Type="http://schemas.openxmlformats.org/officeDocument/2006/relationships/tags" Target="../tags/tag851.xml"/><Relationship Id="rId66" Type="http://schemas.openxmlformats.org/officeDocument/2006/relationships/tags" Target="../tags/tag872.xml"/><Relationship Id="rId87" Type="http://schemas.openxmlformats.org/officeDocument/2006/relationships/tags" Target="../tags/tag893.xml"/><Relationship Id="rId110" Type="http://schemas.openxmlformats.org/officeDocument/2006/relationships/tags" Target="../tags/tag916.xml"/><Relationship Id="rId115" Type="http://schemas.openxmlformats.org/officeDocument/2006/relationships/tags" Target="../tags/tag921.xml"/><Relationship Id="rId131" Type="http://schemas.openxmlformats.org/officeDocument/2006/relationships/tags" Target="../tags/tag937.xml"/><Relationship Id="rId136" Type="http://schemas.openxmlformats.org/officeDocument/2006/relationships/tags" Target="../tags/tag942.xml"/><Relationship Id="rId61" Type="http://schemas.openxmlformats.org/officeDocument/2006/relationships/tags" Target="../tags/tag867.xml"/><Relationship Id="rId82" Type="http://schemas.openxmlformats.org/officeDocument/2006/relationships/tags" Target="../tags/tag888.xml"/><Relationship Id="rId152" Type="http://schemas.openxmlformats.org/officeDocument/2006/relationships/notesSlide" Target="../notesSlides/notesSlide23.xml"/><Relationship Id="rId19" Type="http://schemas.openxmlformats.org/officeDocument/2006/relationships/tags" Target="../tags/tag825.xml"/><Relationship Id="rId14" Type="http://schemas.openxmlformats.org/officeDocument/2006/relationships/tags" Target="../tags/tag820.xml"/><Relationship Id="rId30" Type="http://schemas.openxmlformats.org/officeDocument/2006/relationships/tags" Target="../tags/tag836.xml"/><Relationship Id="rId35" Type="http://schemas.openxmlformats.org/officeDocument/2006/relationships/tags" Target="../tags/tag841.xml"/><Relationship Id="rId56" Type="http://schemas.openxmlformats.org/officeDocument/2006/relationships/tags" Target="../tags/tag862.xml"/><Relationship Id="rId77" Type="http://schemas.openxmlformats.org/officeDocument/2006/relationships/tags" Target="../tags/tag883.xml"/><Relationship Id="rId100" Type="http://schemas.openxmlformats.org/officeDocument/2006/relationships/tags" Target="../tags/tag906.xml"/><Relationship Id="rId105" Type="http://schemas.openxmlformats.org/officeDocument/2006/relationships/tags" Target="../tags/tag911.xml"/><Relationship Id="rId126" Type="http://schemas.openxmlformats.org/officeDocument/2006/relationships/tags" Target="../tags/tag932.xml"/><Relationship Id="rId147" Type="http://schemas.openxmlformats.org/officeDocument/2006/relationships/tags" Target="../tags/tag953.xml"/><Relationship Id="rId8" Type="http://schemas.openxmlformats.org/officeDocument/2006/relationships/tags" Target="../tags/tag814.xml"/><Relationship Id="rId51" Type="http://schemas.openxmlformats.org/officeDocument/2006/relationships/tags" Target="../tags/tag857.xml"/><Relationship Id="rId72" Type="http://schemas.openxmlformats.org/officeDocument/2006/relationships/tags" Target="../tags/tag878.xml"/><Relationship Id="rId93" Type="http://schemas.openxmlformats.org/officeDocument/2006/relationships/tags" Target="../tags/tag899.xml"/><Relationship Id="rId98" Type="http://schemas.openxmlformats.org/officeDocument/2006/relationships/tags" Target="../tags/tag904.xml"/><Relationship Id="rId121" Type="http://schemas.openxmlformats.org/officeDocument/2006/relationships/tags" Target="../tags/tag927.xml"/><Relationship Id="rId142" Type="http://schemas.openxmlformats.org/officeDocument/2006/relationships/tags" Target="../tags/tag948.xml"/><Relationship Id="rId3" Type="http://schemas.openxmlformats.org/officeDocument/2006/relationships/tags" Target="../tags/tag809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6" Type="http://schemas.openxmlformats.org/officeDocument/2006/relationships/tags" Target="../tags/tag982.xml"/><Relationship Id="rId117" Type="http://schemas.openxmlformats.org/officeDocument/2006/relationships/tags" Target="../tags/tag1073.xml"/><Relationship Id="rId21" Type="http://schemas.openxmlformats.org/officeDocument/2006/relationships/tags" Target="../tags/tag977.xml"/><Relationship Id="rId42" Type="http://schemas.openxmlformats.org/officeDocument/2006/relationships/tags" Target="../tags/tag998.xml"/><Relationship Id="rId47" Type="http://schemas.openxmlformats.org/officeDocument/2006/relationships/tags" Target="../tags/tag1003.xml"/><Relationship Id="rId63" Type="http://schemas.openxmlformats.org/officeDocument/2006/relationships/tags" Target="../tags/tag1019.xml"/><Relationship Id="rId68" Type="http://schemas.openxmlformats.org/officeDocument/2006/relationships/tags" Target="../tags/tag1024.xml"/><Relationship Id="rId84" Type="http://schemas.openxmlformats.org/officeDocument/2006/relationships/tags" Target="../tags/tag1040.xml"/><Relationship Id="rId89" Type="http://schemas.openxmlformats.org/officeDocument/2006/relationships/tags" Target="../tags/tag1045.xml"/><Relationship Id="rId112" Type="http://schemas.openxmlformats.org/officeDocument/2006/relationships/tags" Target="../tags/tag1068.xml"/><Relationship Id="rId16" Type="http://schemas.openxmlformats.org/officeDocument/2006/relationships/tags" Target="../tags/tag972.xml"/><Relationship Id="rId107" Type="http://schemas.openxmlformats.org/officeDocument/2006/relationships/tags" Target="../tags/tag1063.xml"/><Relationship Id="rId11" Type="http://schemas.openxmlformats.org/officeDocument/2006/relationships/tags" Target="../tags/tag967.xml"/><Relationship Id="rId24" Type="http://schemas.openxmlformats.org/officeDocument/2006/relationships/tags" Target="../tags/tag980.xml"/><Relationship Id="rId32" Type="http://schemas.openxmlformats.org/officeDocument/2006/relationships/tags" Target="../tags/tag988.xml"/><Relationship Id="rId37" Type="http://schemas.openxmlformats.org/officeDocument/2006/relationships/tags" Target="../tags/tag993.xml"/><Relationship Id="rId40" Type="http://schemas.openxmlformats.org/officeDocument/2006/relationships/tags" Target="../tags/tag996.xml"/><Relationship Id="rId45" Type="http://schemas.openxmlformats.org/officeDocument/2006/relationships/tags" Target="../tags/tag1001.xml"/><Relationship Id="rId53" Type="http://schemas.openxmlformats.org/officeDocument/2006/relationships/tags" Target="../tags/tag1009.xml"/><Relationship Id="rId58" Type="http://schemas.openxmlformats.org/officeDocument/2006/relationships/tags" Target="../tags/tag1014.xml"/><Relationship Id="rId66" Type="http://schemas.openxmlformats.org/officeDocument/2006/relationships/tags" Target="../tags/tag1022.xml"/><Relationship Id="rId74" Type="http://schemas.openxmlformats.org/officeDocument/2006/relationships/tags" Target="../tags/tag1030.xml"/><Relationship Id="rId79" Type="http://schemas.openxmlformats.org/officeDocument/2006/relationships/tags" Target="../tags/tag1035.xml"/><Relationship Id="rId87" Type="http://schemas.openxmlformats.org/officeDocument/2006/relationships/tags" Target="../tags/tag1043.xml"/><Relationship Id="rId102" Type="http://schemas.openxmlformats.org/officeDocument/2006/relationships/tags" Target="../tags/tag1058.xml"/><Relationship Id="rId110" Type="http://schemas.openxmlformats.org/officeDocument/2006/relationships/tags" Target="../tags/tag1066.xml"/><Relationship Id="rId115" Type="http://schemas.openxmlformats.org/officeDocument/2006/relationships/tags" Target="../tags/tag1071.xml"/><Relationship Id="rId5" Type="http://schemas.openxmlformats.org/officeDocument/2006/relationships/tags" Target="../tags/tag961.xml"/><Relationship Id="rId61" Type="http://schemas.openxmlformats.org/officeDocument/2006/relationships/tags" Target="../tags/tag1017.xml"/><Relationship Id="rId82" Type="http://schemas.openxmlformats.org/officeDocument/2006/relationships/tags" Target="../tags/tag1038.xml"/><Relationship Id="rId90" Type="http://schemas.openxmlformats.org/officeDocument/2006/relationships/tags" Target="../tags/tag1046.xml"/><Relationship Id="rId95" Type="http://schemas.openxmlformats.org/officeDocument/2006/relationships/tags" Target="../tags/tag1051.xml"/><Relationship Id="rId19" Type="http://schemas.openxmlformats.org/officeDocument/2006/relationships/tags" Target="../tags/tag975.xml"/><Relationship Id="rId14" Type="http://schemas.openxmlformats.org/officeDocument/2006/relationships/tags" Target="../tags/tag970.xml"/><Relationship Id="rId22" Type="http://schemas.openxmlformats.org/officeDocument/2006/relationships/tags" Target="../tags/tag978.xml"/><Relationship Id="rId27" Type="http://schemas.openxmlformats.org/officeDocument/2006/relationships/tags" Target="../tags/tag983.xml"/><Relationship Id="rId30" Type="http://schemas.openxmlformats.org/officeDocument/2006/relationships/tags" Target="../tags/tag986.xml"/><Relationship Id="rId35" Type="http://schemas.openxmlformats.org/officeDocument/2006/relationships/tags" Target="../tags/tag991.xml"/><Relationship Id="rId43" Type="http://schemas.openxmlformats.org/officeDocument/2006/relationships/tags" Target="../tags/tag999.xml"/><Relationship Id="rId48" Type="http://schemas.openxmlformats.org/officeDocument/2006/relationships/tags" Target="../tags/tag1004.xml"/><Relationship Id="rId56" Type="http://schemas.openxmlformats.org/officeDocument/2006/relationships/tags" Target="../tags/tag1012.xml"/><Relationship Id="rId64" Type="http://schemas.openxmlformats.org/officeDocument/2006/relationships/tags" Target="../tags/tag1020.xml"/><Relationship Id="rId69" Type="http://schemas.openxmlformats.org/officeDocument/2006/relationships/tags" Target="../tags/tag1025.xml"/><Relationship Id="rId77" Type="http://schemas.openxmlformats.org/officeDocument/2006/relationships/tags" Target="../tags/tag1033.xml"/><Relationship Id="rId100" Type="http://schemas.openxmlformats.org/officeDocument/2006/relationships/tags" Target="../tags/tag1056.xml"/><Relationship Id="rId105" Type="http://schemas.openxmlformats.org/officeDocument/2006/relationships/tags" Target="../tags/tag1061.xml"/><Relationship Id="rId113" Type="http://schemas.openxmlformats.org/officeDocument/2006/relationships/tags" Target="../tags/tag1069.xml"/><Relationship Id="rId118" Type="http://schemas.openxmlformats.org/officeDocument/2006/relationships/slideLayout" Target="../slideLayouts/slideLayout2.xml"/><Relationship Id="rId8" Type="http://schemas.openxmlformats.org/officeDocument/2006/relationships/tags" Target="../tags/tag964.xml"/><Relationship Id="rId51" Type="http://schemas.openxmlformats.org/officeDocument/2006/relationships/tags" Target="../tags/tag1007.xml"/><Relationship Id="rId72" Type="http://schemas.openxmlformats.org/officeDocument/2006/relationships/tags" Target="../tags/tag1028.xml"/><Relationship Id="rId80" Type="http://schemas.openxmlformats.org/officeDocument/2006/relationships/tags" Target="../tags/tag1036.xml"/><Relationship Id="rId85" Type="http://schemas.openxmlformats.org/officeDocument/2006/relationships/tags" Target="../tags/tag1041.xml"/><Relationship Id="rId93" Type="http://schemas.openxmlformats.org/officeDocument/2006/relationships/tags" Target="../tags/tag1049.xml"/><Relationship Id="rId98" Type="http://schemas.openxmlformats.org/officeDocument/2006/relationships/tags" Target="../tags/tag1054.xml"/><Relationship Id="rId3" Type="http://schemas.openxmlformats.org/officeDocument/2006/relationships/tags" Target="../tags/tag959.xml"/><Relationship Id="rId12" Type="http://schemas.openxmlformats.org/officeDocument/2006/relationships/tags" Target="../tags/tag968.xml"/><Relationship Id="rId17" Type="http://schemas.openxmlformats.org/officeDocument/2006/relationships/tags" Target="../tags/tag973.xml"/><Relationship Id="rId25" Type="http://schemas.openxmlformats.org/officeDocument/2006/relationships/tags" Target="../tags/tag981.xml"/><Relationship Id="rId33" Type="http://schemas.openxmlformats.org/officeDocument/2006/relationships/tags" Target="../tags/tag989.xml"/><Relationship Id="rId38" Type="http://schemas.openxmlformats.org/officeDocument/2006/relationships/tags" Target="../tags/tag994.xml"/><Relationship Id="rId46" Type="http://schemas.openxmlformats.org/officeDocument/2006/relationships/tags" Target="../tags/tag1002.xml"/><Relationship Id="rId59" Type="http://schemas.openxmlformats.org/officeDocument/2006/relationships/tags" Target="../tags/tag1015.xml"/><Relationship Id="rId67" Type="http://schemas.openxmlformats.org/officeDocument/2006/relationships/tags" Target="../tags/tag1023.xml"/><Relationship Id="rId103" Type="http://schemas.openxmlformats.org/officeDocument/2006/relationships/tags" Target="../tags/tag1059.xml"/><Relationship Id="rId108" Type="http://schemas.openxmlformats.org/officeDocument/2006/relationships/tags" Target="../tags/tag1064.xml"/><Relationship Id="rId116" Type="http://schemas.openxmlformats.org/officeDocument/2006/relationships/tags" Target="../tags/tag1072.xml"/><Relationship Id="rId20" Type="http://schemas.openxmlformats.org/officeDocument/2006/relationships/tags" Target="../tags/tag976.xml"/><Relationship Id="rId41" Type="http://schemas.openxmlformats.org/officeDocument/2006/relationships/tags" Target="../tags/tag997.xml"/><Relationship Id="rId54" Type="http://schemas.openxmlformats.org/officeDocument/2006/relationships/tags" Target="../tags/tag1010.xml"/><Relationship Id="rId62" Type="http://schemas.openxmlformats.org/officeDocument/2006/relationships/tags" Target="../tags/tag1018.xml"/><Relationship Id="rId70" Type="http://schemas.openxmlformats.org/officeDocument/2006/relationships/tags" Target="../tags/tag1026.xml"/><Relationship Id="rId75" Type="http://schemas.openxmlformats.org/officeDocument/2006/relationships/tags" Target="../tags/tag1031.xml"/><Relationship Id="rId83" Type="http://schemas.openxmlformats.org/officeDocument/2006/relationships/tags" Target="../tags/tag1039.xml"/><Relationship Id="rId88" Type="http://schemas.openxmlformats.org/officeDocument/2006/relationships/tags" Target="../tags/tag1044.xml"/><Relationship Id="rId91" Type="http://schemas.openxmlformats.org/officeDocument/2006/relationships/tags" Target="../tags/tag1047.xml"/><Relationship Id="rId96" Type="http://schemas.openxmlformats.org/officeDocument/2006/relationships/tags" Target="../tags/tag1052.xml"/><Relationship Id="rId111" Type="http://schemas.openxmlformats.org/officeDocument/2006/relationships/tags" Target="../tags/tag1067.xml"/><Relationship Id="rId1" Type="http://schemas.openxmlformats.org/officeDocument/2006/relationships/tags" Target="../tags/tag957.xml"/><Relationship Id="rId6" Type="http://schemas.openxmlformats.org/officeDocument/2006/relationships/tags" Target="../tags/tag962.xml"/><Relationship Id="rId15" Type="http://schemas.openxmlformats.org/officeDocument/2006/relationships/tags" Target="../tags/tag971.xml"/><Relationship Id="rId23" Type="http://schemas.openxmlformats.org/officeDocument/2006/relationships/tags" Target="../tags/tag979.xml"/><Relationship Id="rId28" Type="http://schemas.openxmlformats.org/officeDocument/2006/relationships/tags" Target="../tags/tag984.xml"/><Relationship Id="rId36" Type="http://schemas.openxmlformats.org/officeDocument/2006/relationships/tags" Target="../tags/tag992.xml"/><Relationship Id="rId49" Type="http://schemas.openxmlformats.org/officeDocument/2006/relationships/tags" Target="../tags/tag1005.xml"/><Relationship Id="rId57" Type="http://schemas.openxmlformats.org/officeDocument/2006/relationships/tags" Target="../tags/tag1013.xml"/><Relationship Id="rId106" Type="http://schemas.openxmlformats.org/officeDocument/2006/relationships/tags" Target="../tags/tag1062.xml"/><Relationship Id="rId114" Type="http://schemas.openxmlformats.org/officeDocument/2006/relationships/tags" Target="../tags/tag1070.xml"/><Relationship Id="rId119" Type="http://schemas.openxmlformats.org/officeDocument/2006/relationships/notesSlide" Target="../notesSlides/notesSlide24.xml"/><Relationship Id="rId10" Type="http://schemas.openxmlformats.org/officeDocument/2006/relationships/tags" Target="../tags/tag966.xml"/><Relationship Id="rId31" Type="http://schemas.openxmlformats.org/officeDocument/2006/relationships/tags" Target="../tags/tag987.xml"/><Relationship Id="rId44" Type="http://schemas.openxmlformats.org/officeDocument/2006/relationships/tags" Target="../tags/tag1000.xml"/><Relationship Id="rId52" Type="http://schemas.openxmlformats.org/officeDocument/2006/relationships/tags" Target="../tags/tag1008.xml"/><Relationship Id="rId60" Type="http://schemas.openxmlformats.org/officeDocument/2006/relationships/tags" Target="../tags/tag1016.xml"/><Relationship Id="rId65" Type="http://schemas.openxmlformats.org/officeDocument/2006/relationships/tags" Target="../tags/tag1021.xml"/><Relationship Id="rId73" Type="http://schemas.openxmlformats.org/officeDocument/2006/relationships/tags" Target="../tags/tag1029.xml"/><Relationship Id="rId78" Type="http://schemas.openxmlformats.org/officeDocument/2006/relationships/tags" Target="../tags/tag1034.xml"/><Relationship Id="rId81" Type="http://schemas.openxmlformats.org/officeDocument/2006/relationships/tags" Target="../tags/tag1037.xml"/><Relationship Id="rId86" Type="http://schemas.openxmlformats.org/officeDocument/2006/relationships/tags" Target="../tags/tag1042.xml"/><Relationship Id="rId94" Type="http://schemas.openxmlformats.org/officeDocument/2006/relationships/tags" Target="../tags/tag1050.xml"/><Relationship Id="rId99" Type="http://schemas.openxmlformats.org/officeDocument/2006/relationships/tags" Target="../tags/tag1055.xml"/><Relationship Id="rId101" Type="http://schemas.openxmlformats.org/officeDocument/2006/relationships/tags" Target="../tags/tag1057.xml"/><Relationship Id="rId4" Type="http://schemas.openxmlformats.org/officeDocument/2006/relationships/tags" Target="../tags/tag960.xml"/><Relationship Id="rId9" Type="http://schemas.openxmlformats.org/officeDocument/2006/relationships/tags" Target="../tags/tag965.xml"/><Relationship Id="rId13" Type="http://schemas.openxmlformats.org/officeDocument/2006/relationships/tags" Target="../tags/tag969.xml"/><Relationship Id="rId18" Type="http://schemas.openxmlformats.org/officeDocument/2006/relationships/tags" Target="../tags/tag974.xml"/><Relationship Id="rId39" Type="http://schemas.openxmlformats.org/officeDocument/2006/relationships/tags" Target="../tags/tag995.xml"/><Relationship Id="rId109" Type="http://schemas.openxmlformats.org/officeDocument/2006/relationships/tags" Target="../tags/tag1065.xml"/><Relationship Id="rId34" Type="http://schemas.openxmlformats.org/officeDocument/2006/relationships/tags" Target="../tags/tag990.xml"/><Relationship Id="rId50" Type="http://schemas.openxmlformats.org/officeDocument/2006/relationships/tags" Target="../tags/tag1006.xml"/><Relationship Id="rId55" Type="http://schemas.openxmlformats.org/officeDocument/2006/relationships/tags" Target="../tags/tag1011.xml"/><Relationship Id="rId76" Type="http://schemas.openxmlformats.org/officeDocument/2006/relationships/tags" Target="../tags/tag1032.xml"/><Relationship Id="rId97" Type="http://schemas.openxmlformats.org/officeDocument/2006/relationships/tags" Target="../tags/tag1053.xml"/><Relationship Id="rId104" Type="http://schemas.openxmlformats.org/officeDocument/2006/relationships/tags" Target="../tags/tag1060.xml"/><Relationship Id="rId7" Type="http://schemas.openxmlformats.org/officeDocument/2006/relationships/tags" Target="../tags/tag963.xml"/><Relationship Id="rId71" Type="http://schemas.openxmlformats.org/officeDocument/2006/relationships/tags" Target="../tags/tag1027.xml"/><Relationship Id="rId92" Type="http://schemas.openxmlformats.org/officeDocument/2006/relationships/tags" Target="../tags/tag1048.xml"/><Relationship Id="rId2" Type="http://schemas.openxmlformats.org/officeDocument/2006/relationships/tags" Target="../tags/tag958.xml"/><Relationship Id="rId29" Type="http://schemas.openxmlformats.org/officeDocument/2006/relationships/tags" Target="../tags/tag98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75.xml"/><Relationship Id="rId1" Type="http://schemas.openxmlformats.org/officeDocument/2006/relationships/tags" Target="../tags/tag1074.xml"/><Relationship Id="rId4" Type="http://schemas.openxmlformats.org/officeDocument/2006/relationships/notesSlide" Target="../notesSlides/notesSlide25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tags" Target="../tags/tag1078.xml"/><Relationship Id="rId2" Type="http://schemas.openxmlformats.org/officeDocument/2006/relationships/tags" Target="../tags/tag1077.xml"/><Relationship Id="rId1" Type="http://schemas.openxmlformats.org/officeDocument/2006/relationships/tags" Target="../tags/tag1076.xml"/><Relationship Id="rId5" Type="http://schemas.openxmlformats.org/officeDocument/2006/relationships/notesSlide" Target="../notesSlides/notesSlide26.xml"/><Relationship Id="rId4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tags" Target="../tags/tag1081.xml"/><Relationship Id="rId2" Type="http://schemas.openxmlformats.org/officeDocument/2006/relationships/tags" Target="../tags/tag1080.xml"/><Relationship Id="rId1" Type="http://schemas.openxmlformats.org/officeDocument/2006/relationships/tags" Target="../tags/tag1079.xml"/><Relationship Id="rId5" Type="http://schemas.openxmlformats.org/officeDocument/2006/relationships/notesSlide" Target="../notesSlides/notesSlide27.xml"/><Relationship Id="rId4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83.xml"/><Relationship Id="rId1" Type="http://schemas.openxmlformats.org/officeDocument/2006/relationships/tags" Target="../tags/tag1082.xml"/><Relationship Id="rId4" Type="http://schemas.openxmlformats.org/officeDocument/2006/relationships/notesSlide" Target="../notesSlides/notesSlide28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85.xml"/><Relationship Id="rId1" Type="http://schemas.openxmlformats.org/officeDocument/2006/relationships/tags" Target="../tags/tag1084.xml"/><Relationship Id="rId4" Type="http://schemas.openxmlformats.org/officeDocument/2006/relationships/notesSlide" Target="../notesSlides/notesSlide29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tags" Target="../tags/tag1088.xml"/><Relationship Id="rId2" Type="http://schemas.openxmlformats.org/officeDocument/2006/relationships/tags" Target="../tags/tag1087.xml"/><Relationship Id="rId1" Type="http://schemas.openxmlformats.org/officeDocument/2006/relationships/tags" Target="../tags/tag1086.xml"/><Relationship Id="rId5" Type="http://schemas.openxmlformats.org/officeDocument/2006/relationships/notesSlide" Target="../notesSlides/notesSlide30.xml"/><Relationship Id="rId4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tags" Target="../tags/tag1091.xml"/><Relationship Id="rId2" Type="http://schemas.openxmlformats.org/officeDocument/2006/relationships/tags" Target="../tags/tag1090.xml"/><Relationship Id="rId1" Type="http://schemas.openxmlformats.org/officeDocument/2006/relationships/tags" Target="../tags/tag1089.xml"/><Relationship Id="rId5" Type="http://schemas.openxmlformats.org/officeDocument/2006/relationships/notesSlide" Target="../notesSlides/notesSlide31.xml"/><Relationship Id="rId4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tags" Target="../tags/tag1094.xml"/><Relationship Id="rId2" Type="http://schemas.openxmlformats.org/officeDocument/2006/relationships/tags" Target="../tags/tag1093.xml"/><Relationship Id="rId1" Type="http://schemas.openxmlformats.org/officeDocument/2006/relationships/tags" Target="../tags/tag1092.xml"/><Relationship Id="rId5" Type="http://schemas.openxmlformats.org/officeDocument/2006/relationships/notesSlide" Target="../notesSlides/notesSlide32.xml"/><Relationship Id="rId4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96.xml"/><Relationship Id="rId1" Type="http://schemas.openxmlformats.org/officeDocument/2006/relationships/tags" Target="../tags/tag1095.xml"/><Relationship Id="rId4" Type="http://schemas.openxmlformats.org/officeDocument/2006/relationships/notesSlide" Target="../notesSlides/notesSlide33.xml"/></Relationships>
</file>

<file path=ppt/slides/_rels/slide57.xml.rels><?xml version="1.0" encoding="UTF-8" standalone="yes"?>
<Relationships xmlns="http://schemas.openxmlformats.org/package/2006/relationships"><Relationship Id="rId8" Type="http://schemas.openxmlformats.org/officeDocument/2006/relationships/tags" Target="../tags/tag1104.xml"/><Relationship Id="rId13" Type="http://schemas.openxmlformats.org/officeDocument/2006/relationships/tags" Target="../tags/tag1109.xml"/><Relationship Id="rId18" Type="http://schemas.openxmlformats.org/officeDocument/2006/relationships/tags" Target="../tags/tag1114.xml"/><Relationship Id="rId3" Type="http://schemas.openxmlformats.org/officeDocument/2006/relationships/tags" Target="../tags/tag1099.xml"/><Relationship Id="rId21" Type="http://schemas.openxmlformats.org/officeDocument/2006/relationships/tags" Target="../tags/tag1117.xml"/><Relationship Id="rId7" Type="http://schemas.openxmlformats.org/officeDocument/2006/relationships/tags" Target="../tags/tag1103.xml"/><Relationship Id="rId12" Type="http://schemas.openxmlformats.org/officeDocument/2006/relationships/tags" Target="../tags/tag1108.xml"/><Relationship Id="rId17" Type="http://schemas.openxmlformats.org/officeDocument/2006/relationships/tags" Target="../tags/tag1113.xml"/><Relationship Id="rId2" Type="http://schemas.openxmlformats.org/officeDocument/2006/relationships/tags" Target="../tags/tag1098.xml"/><Relationship Id="rId16" Type="http://schemas.openxmlformats.org/officeDocument/2006/relationships/tags" Target="../tags/tag1112.xml"/><Relationship Id="rId20" Type="http://schemas.openxmlformats.org/officeDocument/2006/relationships/tags" Target="../tags/tag1116.xml"/><Relationship Id="rId1" Type="http://schemas.openxmlformats.org/officeDocument/2006/relationships/tags" Target="../tags/tag1097.xml"/><Relationship Id="rId6" Type="http://schemas.openxmlformats.org/officeDocument/2006/relationships/tags" Target="../tags/tag1102.xml"/><Relationship Id="rId11" Type="http://schemas.openxmlformats.org/officeDocument/2006/relationships/tags" Target="../tags/tag1107.xml"/><Relationship Id="rId24" Type="http://schemas.openxmlformats.org/officeDocument/2006/relationships/notesSlide" Target="../notesSlides/notesSlide34.xml"/><Relationship Id="rId5" Type="http://schemas.openxmlformats.org/officeDocument/2006/relationships/tags" Target="../tags/tag1101.xml"/><Relationship Id="rId15" Type="http://schemas.openxmlformats.org/officeDocument/2006/relationships/tags" Target="../tags/tag1111.xml"/><Relationship Id="rId23" Type="http://schemas.openxmlformats.org/officeDocument/2006/relationships/slideLayout" Target="../slideLayouts/slideLayout2.xml"/><Relationship Id="rId10" Type="http://schemas.openxmlformats.org/officeDocument/2006/relationships/tags" Target="../tags/tag1106.xml"/><Relationship Id="rId19" Type="http://schemas.openxmlformats.org/officeDocument/2006/relationships/tags" Target="../tags/tag1115.xml"/><Relationship Id="rId4" Type="http://schemas.openxmlformats.org/officeDocument/2006/relationships/tags" Target="../tags/tag1100.xml"/><Relationship Id="rId9" Type="http://schemas.openxmlformats.org/officeDocument/2006/relationships/tags" Target="../tags/tag1105.xml"/><Relationship Id="rId14" Type="http://schemas.openxmlformats.org/officeDocument/2006/relationships/tags" Target="../tags/tag1110.xml"/><Relationship Id="rId22" Type="http://schemas.openxmlformats.org/officeDocument/2006/relationships/tags" Target="../tags/tag1118.xml"/></Relationships>
</file>

<file path=ppt/slides/_rels/slide58.xml.rels><?xml version="1.0" encoding="UTF-8" standalone="yes"?>
<Relationships xmlns="http://schemas.openxmlformats.org/package/2006/relationships"><Relationship Id="rId8" Type="http://schemas.openxmlformats.org/officeDocument/2006/relationships/tags" Target="../tags/tag1126.xml"/><Relationship Id="rId13" Type="http://schemas.openxmlformats.org/officeDocument/2006/relationships/tags" Target="../tags/tag1131.xml"/><Relationship Id="rId18" Type="http://schemas.openxmlformats.org/officeDocument/2006/relationships/tags" Target="../tags/tag1136.xml"/><Relationship Id="rId26" Type="http://schemas.openxmlformats.org/officeDocument/2006/relationships/tags" Target="../tags/tag1144.xml"/><Relationship Id="rId3" Type="http://schemas.openxmlformats.org/officeDocument/2006/relationships/tags" Target="../tags/tag1121.xml"/><Relationship Id="rId21" Type="http://schemas.openxmlformats.org/officeDocument/2006/relationships/tags" Target="../tags/tag1139.xml"/><Relationship Id="rId7" Type="http://schemas.openxmlformats.org/officeDocument/2006/relationships/tags" Target="../tags/tag1125.xml"/><Relationship Id="rId12" Type="http://schemas.openxmlformats.org/officeDocument/2006/relationships/tags" Target="../tags/tag1130.xml"/><Relationship Id="rId17" Type="http://schemas.openxmlformats.org/officeDocument/2006/relationships/tags" Target="../tags/tag1135.xml"/><Relationship Id="rId25" Type="http://schemas.openxmlformats.org/officeDocument/2006/relationships/tags" Target="../tags/tag1143.xml"/><Relationship Id="rId2" Type="http://schemas.openxmlformats.org/officeDocument/2006/relationships/tags" Target="../tags/tag1120.xml"/><Relationship Id="rId16" Type="http://schemas.openxmlformats.org/officeDocument/2006/relationships/tags" Target="../tags/tag1134.xml"/><Relationship Id="rId20" Type="http://schemas.openxmlformats.org/officeDocument/2006/relationships/tags" Target="../tags/tag1138.xml"/><Relationship Id="rId29" Type="http://schemas.openxmlformats.org/officeDocument/2006/relationships/tags" Target="../tags/tag1147.xml"/><Relationship Id="rId1" Type="http://schemas.openxmlformats.org/officeDocument/2006/relationships/tags" Target="../tags/tag1119.xml"/><Relationship Id="rId6" Type="http://schemas.openxmlformats.org/officeDocument/2006/relationships/tags" Target="../tags/tag1124.xml"/><Relationship Id="rId11" Type="http://schemas.openxmlformats.org/officeDocument/2006/relationships/tags" Target="../tags/tag1129.xml"/><Relationship Id="rId24" Type="http://schemas.openxmlformats.org/officeDocument/2006/relationships/tags" Target="../tags/tag1142.xml"/><Relationship Id="rId32" Type="http://schemas.openxmlformats.org/officeDocument/2006/relationships/notesSlide" Target="../notesSlides/notesSlide35.xml"/><Relationship Id="rId5" Type="http://schemas.openxmlformats.org/officeDocument/2006/relationships/tags" Target="../tags/tag1123.xml"/><Relationship Id="rId15" Type="http://schemas.openxmlformats.org/officeDocument/2006/relationships/tags" Target="../tags/tag1133.xml"/><Relationship Id="rId23" Type="http://schemas.openxmlformats.org/officeDocument/2006/relationships/tags" Target="../tags/tag1141.xml"/><Relationship Id="rId28" Type="http://schemas.openxmlformats.org/officeDocument/2006/relationships/tags" Target="../tags/tag1146.xml"/><Relationship Id="rId10" Type="http://schemas.openxmlformats.org/officeDocument/2006/relationships/tags" Target="../tags/tag1128.xml"/><Relationship Id="rId19" Type="http://schemas.openxmlformats.org/officeDocument/2006/relationships/tags" Target="../tags/tag1137.xml"/><Relationship Id="rId31" Type="http://schemas.openxmlformats.org/officeDocument/2006/relationships/slideLayout" Target="../slideLayouts/slideLayout13.xml"/><Relationship Id="rId4" Type="http://schemas.openxmlformats.org/officeDocument/2006/relationships/tags" Target="../tags/tag1122.xml"/><Relationship Id="rId9" Type="http://schemas.openxmlformats.org/officeDocument/2006/relationships/tags" Target="../tags/tag1127.xml"/><Relationship Id="rId14" Type="http://schemas.openxmlformats.org/officeDocument/2006/relationships/tags" Target="../tags/tag1132.xml"/><Relationship Id="rId22" Type="http://schemas.openxmlformats.org/officeDocument/2006/relationships/tags" Target="../tags/tag1140.xml"/><Relationship Id="rId27" Type="http://schemas.openxmlformats.org/officeDocument/2006/relationships/tags" Target="../tags/tag1145.xml"/><Relationship Id="rId30" Type="http://schemas.openxmlformats.org/officeDocument/2006/relationships/tags" Target="../tags/tag1148.xml"/></Relationships>
</file>

<file path=ppt/slides/_rels/slide59.xml.rels><?xml version="1.0" encoding="UTF-8" standalone="yes"?>
<Relationships xmlns="http://schemas.openxmlformats.org/package/2006/relationships"><Relationship Id="rId8" Type="http://schemas.openxmlformats.org/officeDocument/2006/relationships/tags" Target="../tags/tag1156.xml"/><Relationship Id="rId13" Type="http://schemas.openxmlformats.org/officeDocument/2006/relationships/tags" Target="../tags/tag1161.xml"/><Relationship Id="rId18" Type="http://schemas.openxmlformats.org/officeDocument/2006/relationships/tags" Target="../tags/tag1166.xml"/><Relationship Id="rId26" Type="http://schemas.openxmlformats.org/officeDocument/2006/relationships/tags" Target="../tags/tag1174.xml"/><Relationship Id="rId3" Type="http://schemas.openxmlformats.org/officeDocument/2006/relationships/tags" Target="../tags/tag1151.xml"/><Relationship Id="rId21" Type="http://schemas.openxmlformats.org/officeDocument/2006/relationships/tags" Target="../tags/tag1169.xml"/><Relationship Id="rId7" Type="http://schemas.openxmlformats.org/officeDocument/2006/relationships/tags" Target="../tags/tag1155.xml"/><Relationship Id="rId12" Type="http://schemas.openxmlformats.org/officeDocument/2006/relationships/tags" Target="../tags/tag1160.xml"/><Relationship Id="rId17" Type="http://schemas.openxmlformats.org/officeDocument/2006/relationships/tags" Target="../tags/tag1165.xml"/><Relationship Id="rId25" Type="http://schemas.openxmlformats.org/officeDocument/2006/relationships/tags" Target="../tags/tag1173.xml"/><Relationship Id="rId2" Type="http://schemas.openxmlformats.org/officeDocument/2006/relationships/tags" Target="../tags/tag1150.xml"/><Relationship Id="rId16" Type="http://schemas.openxmlformats.org/officeDocument/2006/relationships/tags" Target="../tags/tag1164.xml"/><Relationship Id="rId20" Type="http://schemas.openxmlformats.org/officeDocument/2006/relationships/tags" Target="../tags/tag1168.xml"/><Relationship Id="rId29" Type="http://schemas.openxmlformats.org/officeDocument/2006/relationships/slideLayout" Target="../slideLayouts/slideLayout13.xml"/><Relationship Id="rId1" Type="http://schemas.openxmlformats.org/officeDocument/2006/relationships/tags" Target="../tags/tag1149.xml"/><Relationship Id="rId6" Type="http://schemas.openxmlformats.org/officeDocument/2006/relationships/tags" Target="../tags/tag1154.xml"/><Relationship Id="rId11" Type="http://schemas.openxmlformats.org/officeDocument/2006/relationships/tags" Target="../tags/tag1159.xml"/><Relationship Id="rId24" Type="http://schemas.openxmlformats.org/officeDocument/2006/relationships/tags" Target="../tags/tag1172.xml"/><Relationship Id="rId5" Type="http://schemas.openxmlformats.org/officeDocument/2006/relationships/tags" Target="../tags/tag1153.xml"/><Relationship Id="rId15" Type="http://schemas.openxmlformats.org/officeDocument/2006/relationships/tags" Target="../tags/tag1163.xml"/><Relationship Id="rId23" Type="http://schemas.openxmlformats.org/officeDocument/2006/relationships/tags" Target="../tags/tag1171.xml"/><Relationship Id="rId28" Type="http://schemas.openxmlformats.org/officeDocument/2006/relationships/tags" Target="../tags/tag1176.xml"/><Relationship Id="rId10" Type="http://schemas.openxmlformats.org/officeDocument/2006/relationships/tags" Target="../tags/tag1158.xml"/><Relationship Id="rId19" Type="http://schemas.openxmlformats.org/officeDocument/2006/relationships/tags" Target="../tags/tag1167.xml"/><Relationship Id="rId4" Type="http://schemas.openxmlformats.org/officeDocument/2006/relationships/tags" Target="../tags/tag1152.xml"/><Relationship Id="rId9" Type="http://schemas.openxmlformats.org/officeDocument/2006/relationships/tags" Target="../tags/tag1157.xml"/><Relationship Id="rId14" Type="http://schemas.openxmlformats.org/officeDocument/2006/relationships/tags" Target="../tags/tag1162.xml"/><Relationship Id="rId22" Type="http://schemas.openxmlformats.org/officeDocument/2006/relationships/tags" Target="../tags/tag1170.xml"/><Relationship Id="rId27" Type="http://schemas.openxmlformats.org/officeDocument/2006/relationships/tags" Target="../tags/tag1175.xml"/><Relationship Id="rId30" Type="http://schemas.openxmlformats.org/officeDocument/2006/relationships/notesSlide" Target="../notesSlides/notesSlide3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60.xml.rels><?xml version="1.0" encoding="UTF-8" standalone="yes"?>
<Relationships xmlns="http://schemas.openxmlformats.org/package/2006/relationships"><Relationship Id="rId8" Type="http://schemas.openxmlformats.org/officeDocument/2006/relationships/tags" Target="../tags/tag1184.xml"/><Relationship Id="rId13" Type="http://schemas.openxmlformats.org/officeDocument/2006/relationships/tags" Target="../tags/tag1189.xml"/><Relationship Id="rId18" Type="http://schemas.openxmlformats.org/officeDocument/2006/relationships/tags" Target="../tags/tag1194.xml"/><Relationship Id="rId26" Type="http://schemas.openxmlformats.org/officeDocument/2006/relationships/tags" Target="../tags/tag1202.xml"/><Relationship Id="rId3" Type="http://schemas.openxmlformats.org/officeDocument/2006/relationships/tags" Target="../tags/tag1179.xml"/><Relationship Id="rId21" Type="http://schemas.openxmlformats.org/officeDocument/2006/relationships/tags" Target="../tags/tag1197.xml"/><Relationship Id="rId7" Type="http://schemas.openxmlformats.org/officeDocument/2006/relationships/tags" Target="../tags/tag1183.xml"/><Relationship Id="rId12" Type="http://schemas.openxmlformats.org/officeDocument/2006/relationships/tags" Target="../tags/tag1188.xml"/><Relationship Id="rId17" Type="http://schemas.openxmlformats.org/officeDocument/2006/relationships/tags" Target="../tags/tag1193.xml"/><Relationship Id="rId25" Type="http://schemas.openxmlformats.org/officeDocument/2006/relationships/tags" Target="../tags/tag1201.xml"/><Relationship Id="rId2" Type="http://schemas.openxmlformats.org/officeDocument/2006/relationships/tags" Target="../tags/tag1178.xml"/><Relationship Id="rId16" Type="http://schemas.openxmlformats.org/officeDocument/2006/relationships/tags" Target="../tags/tag1192.xml"/><Relationship Id="rId20" Type="http://schemas.openxmlformats.org/officeDocument/2006/relationships/tags" Target="../tags/tag1196.xml"/><Relationship Id="rId29" Type="http://schemas.openxmlformats.org/officeDocument/2006/relationships/slideLayout" Target="../slideLayouts/slideLayout13.xml"/><Relationship Id="rId1" Type="http://schemas.openxmlformats.org/officeDocument/2006/relationships/tags" Target="../tags/tag1177.xml"/><Relationship Id="rId6" Type="http://schemas.openxmlformats.org/officeDocument/2006/relationships/tags" Target="../tags/tag1182.xml"/><Relationship Id="rId11" Type="http://schemas.openxmlformats.org/officeDocument/2006/relationships/tags" Target="../tags/tag1187.xml"/><Relationship Id="rId24" Type="http://schemas.openxmlformats.org/officeDocument/2006/relationships/tags" Target="../tags/tag1200.xml"/><Relationship Id="rId5" Type="http://schemas.openxmlformats.org/officeDocument/2006/relationships/tags" Target="../tags/tag1181.xml"/><Relationship Id="rId15" Type="http://schemas.openxmlformats.org/officeDocument/2006/relationships/tags" Target="../tags/tag1191.xml"/><Relationship Id="rId23" Type="http://schemas.openxmlformats.org/officeDocument/2006/relationships/tags" Target="../tags/tag1199.xml"/><Relationship Id="rId28" Type="http://schemas.openxmlformats.org/officeDocument/2006/relationships/tags" Target="../tags/tag1204.xml"/><Relationship Id="rId10" Type="http://schemas.openxmlformats.org/officeDocument/2006/relationships/tags" Target="../tags/tag1186.xml"/><Relationship Id="rId19" Type="http://schemas.openxmlformats.org/officeDocument/2006/relationships/tags" Target="../tags/tag1195.xml"/><Relationship Id="rId4" Type="http://schemas.openxmlformats.org/officeDocument/2006/relationships/tags" Target="../tags/tag1180.xml"/><Relationship Id="rId9" Type="http://schemas.openxmlformats.org/officeDocument/2006/relationships/tags" Target="../tags/tag1185.xml"/><Relationship Id="rId14" Type="http://schemas.openxmlformats.org/officeDocument/2006/relationships/tags" Target="../tags/tag1190.xml"/><Relationship Id="rId22" Type="http://schemas.openxmlformats.org/officeDocument/2006/relationships/tags" Target="../tags/tag1198.xml"/><Relationship Id="rId27" Type="http://schemas.openxmlformats.org/officeDocument/2006/relationships/tags" Target="../tags/tag1203.xml"/><Relationship Id="rId30" Type="http://schemas.openxmlformats.org/officeDocument/2006/relationships/notesSlide" Target="../notesSlides/notesSlide3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b10100</a:t>
            </a:r>
            <a:br>
              <a:rPr lang="en-US" dirty="0" smtClean="0"/>
            </a:br>
            <a:r>
              <a:rPr lang="en-US" dirty="0" smtClean="0"/>
              <a:t>Numerical Accuracy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ENGR xD52</a:t>
            </a:r>
          </a:p>
          <a:p>
            <a:r>
              <a:rPr lang="en-US" dirty="0" smtClean="0"/>
              <a:t>Eric </a:t>
            </a:r>
            <a:r>
              <a:rPr lang="en-US" dirty="0" err="1" smtClean="0"/>
              <a:t>VanWyk</a:t>
            </a:r>
            <a:endParaRPr lang="en-US" dirty="0" smtClean="0"/>
          </a:p>
          <a:p>
            <a:r>
              <a:rPr lang="en-US" dirty="0" smtClean="0"/>
              <a:t>Fall 2012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4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8747" name="Rectangle 315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Technology Trends</a:t>
            </a:r>
          </a:p>
        </p:txBody>
      </p:sp>
      <p:sp>
        <p:nvSpPr>
          <p:cNvPr id="658748" name="Rectangle 316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en-US"/>
              <a:t>Processor-DRAM Memory Gap (latency)</a:t>
            </a:r>
          </a:p>
        </p:txBody>
      </p:sp>
      <p:sp>
        <p:nvSpPr>
          <p:cNvPr id="658435" name="Rectangle 3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7427913" y="2090737"/>
            <a:ext cx="1638300" cy="1184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/>
              <a:t>µProc</a:t>
            </a:r>
          </a:p>
          <a:p>
            <a:pPr eaLnBrk="0" hangingPunct="0"/>
            <a:r>
              <a:rPr lang="en-US" sz="2400"/>
              <a:t>60%/yr.</a:t>
            </a:r>
          </a:p>
          <a:p>
            <a:pPr eaLnBrk="0" hangingPunct="0"/>
            <a:r>
              <a:rPr lang="en-US" sz="2400"/>
              <a:t>(2X/1.5yr)</a:t>
            </a:r>
          </a:p>
        </p:txBody>
      </p:sp>
      <p:sp>
        <p:nvSpPr>
          <p:cNvPr id="658436" name="Rectangle 4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392988" y="4402137"/>
            <a:ext cx="1673225" cy="1184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/>
              <a:t>DRAM</a:t>
            </a:r>
          </a:p>
          <a:p>
            <a:pPr eaLnBrk="0" hangingPunct="0"/>
            <a:r>
              <a:rPr lang="en-US" sz="2400"/>
              <a:t>9%/yr.</a:t>
            </a:r>
          </a:p>
          <a:p>
            <a:pPr eaLnBrk="0" hangingPunct="0"/>
            <a:r>
              <a:rPr lang="en-US" sz="2400"/>
              <a:t>(2X/10 yrs)</a:t>
            </a:r>
          </a:p>
        </p:txBody>
      </p:sp>
      <p:sp>
        <p:nvSpPr>
          <p:cNvPr id="658437" name="Arc 5"/>
          <p:cNvSpPr>
            <a:spLocks/>
          </p:cNvSpPr>
          <p:nvPr>
            <p:custDataLst>
              <p:tags r:id="rId5"/>
            </p:custDataLst>
          </p:nvPr>
        </p:nvSpPr>
        <p:spPr bwMode="auto">
          <a:xfrm>
            <a:off x="6897688" y="4537075"/>
            <a:ext cx="571500" cy="200025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40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21599"/>
                </a:moveTo>
                <a:cubicBezTo>
                  <a:pt x="-1" y="9694"/>
                  <a:pt x="9634" y="33"/>
                  <a:pt x="21540" y="0"/>
                </a:cubicBezTo>
              </a:path>
              <a:path w="21600" h="21600" stroke="0" extrusionOk="0">
                <a:moveTo>
                  <a:pt x="-1" y="21599"/>
                </a:moveTo>
                <a:cubicBezTo>
                  <a:pt x="-1" y="9694"/>
                  <a:pt x="9634" y="33"/>
                  <a:pt x="21540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25400" cap="rnd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438" name="Line 6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>
            <a:off x="16192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439" name="Line 7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>
            <a:off x="16954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440" name="Line 8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>
            <a:off x="17716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441" name="Line 9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>
            <a:off x="18478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442" name="Line 10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>
            <a:off x="19240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443" name="Line 11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>
            <a:off x="20002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444" name="Line 12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>
            <a:off x="20764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445" name="Line 13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>
            <a:off x="21526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446" name="Line 14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>
            <a:off x="22288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447" name="Line 15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>
            <a:off x="23050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448" name="Line 16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>
            <a:off x="23812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449" name="Line 17"/>
          <p:cNvSpPr>
            <a:spLocks noChangeShapeType="1"/>
          </p:cNvSpPr>
          <p:nvPr>
            <p:custDataLst>
              <p:tags r:id="rId17"/>
            </p:custDataLst>
          </p:nvPr>
        </p:nvSpPr>
        <p:spPr bwMode="auto">
          <a:xfrm>
            <a:off x="24574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450" name="Line 18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>
            <a:off x="25336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451" name="Line 19"/>
          <p:cNvSpPr>
            <a:spLocks noChangeShapeType="1"/>
          </p:cNvSpPr>
          <p:nvPr>
            <p:custDataLst>
              <p:tags r:id="rId19"/>
            </p:custDataLst>
          </p:nvPr>
        </p:nvSpPr>
        <p:spPr bwMode="auto">
          <a:xfrm>
            <a:off x="26098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452" name="Line 20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>
            <a:off x="26860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453" name="Line 21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>
            <a:off x="27622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454" name="Line 22"/>
          <p:cNvSpPr>
            <a:spLocks noChangeShapeType="1"/>
          </p:cNvSpPr>
          <p:nvPr>
            <p:custDataLst>
              <p:tags r:id="rId22"/>
            </p:custDataLst>
          </p:nvPr>
        </p:nvSpPr>
        <p:spPr bwMode="auto">
          <a:xfrm>
            <a:off x="28384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455" name="Line 23"/>
          <p:cNvSpPr>
            <a:spLocks noChangeShapeType="1"/>
          </p:cNvSpPr>
          <p:nvPr>
            <p:custDataLst>
              <p:tags r:id="rId23"/>
            </p:custDataLst>
          </p:nvPr>
        </p:nvSpPr>
        <p:spPr bwMode="auto">
          <a:xfrm>
            <a:off x="29146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456" name="Line 24"/>
          <p:cNvSpPr>
            <a:spLocks noChangeShapeType="1"/>
          </p:cNvSpPr>
          <p:nvPr>
            <p:custDataLst>
              <p:tags r:id="rId24"/>
            </p:custDataLst>
          </p:nvPr>
        </p:nvSpPr>
        <p:spPr bwMode="auto">
          <a:xfrm>
            <a:off x="29908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457" name="Line 25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30670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458" name="Line 26"/>
          <p:cNvSpPr>
            <a:spLocks noChangeShapeType="1"/>
          </p:cNvSpPr>
          <p:nvPr>
            <p:custDataLst>
              <p:tags r:id="rId26"/>
            </p:custDataLst>
          </p:nvPr>
        </p:nvSpPr>
        <p:spPr bwMode="auto">
          <a:xfrm>
            <a:off x="31432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459" name="Line 27"/>
          <p:cNvSpPr>
            <a:spLocks noChangeShapeType="1"/>
          </p:cNvSpPr>
          <p:nvPr>
            <p:custDataLst>
              <p:tags r:id="rId27"/>
            </p:custDataLst>
          </p:nvPr>
        </p:nvSpPr>
        <p:spPr bwMode="auto">
          <a:xfrm>
            <a:off x="32194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460" name="Line 28"/>
          <p:cNvSpPr>
            <a:spLocks noChangeShapeType="1"/>
          </p:cNvSpPr>
          <p:nvPr>
            <p:custDataLst>
              <p:tags r:id="rId28"/>
            </p:custDataLst>
          </p:nvPr>
        </p:nvSpPr>
        <p:spPr bwMode="auto">
          <a:xfrm>
            <a:off x="32956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461" name="Line 29"/>
          <p:cNvSpPr>
            <a:spLocks noChangeShapeType="1"/>
          </p:cNvSpPr>
          <p:nvPr>
            <p:custDataLst>
              <p:tags r:id="rId29"/>
            </p:custDataLst>
          </p:nvPr>
        </p:nvSpPr>
        <p:spPr bwMode="auto">
          <a:xfrm>
            <a:off x="33718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462" name="Line 30"/>
          <p:cNvSpPr>
            <a:spLocks noChangeShapeType="1"/>
          </p:cNvSpPr>
          <p:nvPr>
            <p:custDataLst>
              <p:tags r:id="rId30"/>
            </p:custDataLst>
          </p:nvPr>
        </p:nvSpPr>
        <p:spPr bwMode="auto">
          <a:xfrm>
            <a:off x="34480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463" name="Line 31"/>
          <p:cNvSpPr>
            <a:spLocks noChangeShapeType="1"/>
          </p:cNvSpPr>
          <p:nvPr>
            <p:custDataLst>
              <p:tags r:id="rId31"/>
            </p:custDataLst>
          </p:nvPr>
        </p:nvSpPr>
        <p:spPr bwMode="auto">
          <a:xfrm>
            <a:off x="35242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464" name="Line 32"/>
          <p:cNvSpPr>
            <a:spLocks noChangeShapeType="1"/>
          </p:cNvSpPr>
          <p:nvPr>
            <p:custDataLst>
              <p:tags r:id="rId32"/>
            </p:custDataLst>
          </p:nvPr>
        </p:nvSpPr>
        <p:spPr bwMode="auto">
          <a:xfrm>
            <a:off x="36004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465" name="Line 33"/>
          <p:cNvSpPr>
            <a:spLocks noChangeShapeType="1"/>
          </p:cNvSpPr>
          <p:nvPr>
            <p:custDataLst>
              <p:tags r:id="rId33"/>
            </p:custDataLst>
          </p:nvPr>
        </p:nvSpPr>
        <p:spPr bwMode="auto">
          <a:xfrm>
            <a:off x="36766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466" name="Line 34"/>
          <p:cNvSpPr>
            <a:spLocks noChangeShapeType="1"/>
          </p:cNvSpPr>
          <p:nvPr>
            <p:custDataLst>
              <p:tags r:id="rId34"/>
            </p:custDataLst>
          </p:nvPr>
        </p:nvSpPr>
        <p:spPr bwMode="auto">
          <a:xfrm>
            <a:off x="37528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467" name="Line 35"/>
          <p:cNvSpPr>
            <a:spLocks noChangeShapeType="1"/>
          </p:cNvSpPr>
          <p:nvPr>
            <p:custDataLst>
              <p:tags r:id="rId35"/>
            </p:custDataLst>
          </p:nvPr>
        </p:nvSpPr>
        <p:spPr bwMode="auto">
          <a:xfrm>
            <a:off x="38290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468" name="Line 36"/>
          <p:cNvSpPr>
            <a:spLocks noChangeShapeType="1"/>
          </p:cNvSpPr>
          <p:nvPr>
            <p:custDataLst>
              <p:tags r:id="rId36"/>
            </p:custDataLst>
          </p:nvPr>
        </p:nvSpPr>
        <p:spPr bwMode="auto">
          <a:xfrm>
            <a:off x="39052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469" name="Line 37"/>
          <p:cNvSpPr>
            <a:spLocks noChangeShapeType="1"/>
          </p:cNvSpPr>
          <p:nvPr>
            <p:custDataLst>
              <p:tags r:id="rId37"/>
            </p:custDataLst>
          </p:nvPr>
        </p:nvSpPr>
        <p:spPr bwMode="auto">
          <a:xfrm>
            <a:off x="39814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470" name="Line 38"/>
          <p:cNvSpPr>
            <a:spLocks noChangeShapeType="1"/>
          </p:cNvSpPr>
          <p:nvPr>
            <p:custDataLst>
              <p:tags r:id="rId38"/>
            </p:custDataLst>
          </p:nvPr>
        </p:nvSpPr>
        <p:spPr bwMode="auto">
          <a:xfrm>
            <a:off x="40576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471" name="Line 39"/>
          <p:cNvSpPr>
            <a:spLocks noChangeShapeType="1"/>
          </p:cNvSpPr>
          <p:nvPr>
            <p:custDataLst>
              <p:tags r:id="rId39"/>
            </p:custDataLst>
          </p:nvPr>
        </p:nvSpPr>
        <p:spPr bwMode="auto">
          <a:xfrm>
            <a:off x="41338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472" name="Line 40"/>
          <p:cNvSpPr>
            <a:spLocks noChangeShapeType="1"/>
          </p:cNvSpPr>
          <p:nvPr>
            <p:custDataLst>
              <p:tags r:id="rId40"/>
            </p:custDataLst>
          </p:nvPr>
        </p:nvSpPr>
        <p:spPr bwMode="auto">
          <a:xfrm>
            <a:off x="42100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473" name="Line 41"/>
          <p:cNvSpPr>
            <a:spLocks noChangeShapeType="1"/>
          </p:cNvSpPr>
          <p:nvPr>
            <p:custDataLst>
              <p:tags r:id="rId41"/>
            </p:custDataLst>
          </p:nvPr>
        </p:nvSpPr>
        <p:spPr bwMode="auto">
          <a:xfrm>
            <a:off x="42862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474" name="Line 42"/>
          <p:cNvSpPr>
            <a:spLocks noChangeShapeType="1"/>
          </p:cNvSpPr>
          <p:nvPr>
            <p:custDataLst>
              <p:tags r:id="rId42"/>
            </p:custDataLst>
          </p:nvPr>
        </p:nvSpPr>
        <p:spPr bwMode="auto">
          <a:xfrm>
            <a:off x="43624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475" name="Line 43"/>
          <p:cNvSpPr>
            <a:spLocks noChangeShapeType="1"/>
          </p:cNvSpPr>
          <p:nvPr>
            <p:custDataLst>
              <p:tags r:id="rId43"/>
            </p:custDataLst>
          </p:nvPr>
        </p:nvSpPr>
        <p:spPr bwMode="auto">
          <a:xfrm>
            <a:off x="44386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476" name="Line 44"/>
          <p:cNvSpPr>
            <a:spLocks noChangeShapeType="1"/>
          </p:cNvSpPr>
          <p:nvPr>
            <p:custDataLst>
              <p:tags r:id="rId44"/>
            </p:custDataLst>
          </p:nvPr>
        </p:nvSpPr>
        <p:spPr bwMode="auto">
          <a:xfrm>
            <a:off x="45148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477" name="Line 45"/>
          <p:cNvSpPr>
            <a:spLocks noChangeShapeType="1"/>
          </p:cNvSpPr>
          <p:nvPr>
            <p:custDataLst>
              <p:tags r:id="rId45"/>
            </p:custDataLst>
          </p:nvPr>
        </p:nvSpPr>
        <p:spPr bwMode="auto">
          <a:xfrm>
            <a:off x="45910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478" name="Line 46"/>
          <p:cNvSpPr>
            <a:spLocks noChangeShapeType="1"/>
          </p:cNvSpPr>
          <p:nvPr>
            <p:custDataLst>
              <p:tags r:id="rId46"/>
            </p:custDataLst>
          </p:nvPr>
        </p:nvSpPr>
        <p:spPr bwMode="auto">
          <a:xfrm>
            <a:off x="46672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479" name="Line 47"/>
          <p:cNvSpPr>
            <a:spLocks noChangeShapeType="1"/>
          </p:cNvSpPr>
          <p:nvPr>
            <p:custDataLst>
              <p:tags r:id="rId47"/>
            </p:custDataLst>
          </p:nvPr>
        </p:nvSpPr>
        <p:spPr bwMode="auto">
          <a:xfrm>
            <a:off x="47434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480" name="Line 48"/>
          <p:cNvSpPr>
            <a:spLocks noChangeShapeType="1"/>
          </p:cNvSpPr>
          <p:nvPr>
            <p:custDataLst>
              <p:tags r:id="rId48"/>
            </p:custDataLst>
          </p:nvPr>
        </p:nvSpPr>
        <p:spPr bwMode="auto">
          <a:xfrm>
            <a:off x="48196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481" name="Line 49"/>
          <p:cNvSpPr>
            <a:spLocks noChangeShapeType="1"/>
          </p:cNvSpPr>
          <p:nvPr>
            <p:custDataLst>
              <p:tags r:id="rId49"/>
            </p:custDataLst>
          </p:nvPr>
        </p:nvSpPr>
        <p:spPr bwMode="auto">
          <a:xfrm>
            <a:off x="48958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482" name="Line 50"/>
          <p:cNvSpPr>
            <a:spLocks noChangeShapeType="1"/>
          </p:cNvSpPr>
          <p:nvPr>
            <p:custDataLst>
              <p:tags r:id="rId50"/>
            </p:custDataLst>
          </p:nvPr>
        </p:nvSpPr>
        <p:spPr bwMode="auto">
          <a:xfrm>
            <a:off x="49720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483" name="Line 51"/>
          <p:cNvSpPr>
            <a:spLocks noChangeShapeType="1"/>
          </p:cNvSpPr>
          <p:nvPr>
            <p:custDataLst>
              <p:tags r:id="rId51"/>
            </p:custDataLst>
          </p:nvPr>
        </p:nvSpPr>
        <p:spPr bwMode="auto">
          <a:xfrm>
            <a:off x="50482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484" name="Line 52"/>
          <p:cNvSpPr>
            <a:spLocks noChangeShapeType="1"/>
          </p:cNvSpPr>
          <p:nvPr>
            <p:custDataLst>
              <p:tags r:id="rId52"/>
            </p:custDataLst>
          </p:nvPr>
        </p:nvSpPr>
        <p:spPr bwMode="auto">
          <a:xfrm>
            <a:off x="51244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485" name="Line 53"/>
          <p:cNvSpPr>
            <a:spLocks noChangeShapeType="1"/>
          </p:cNvSpPr>
          <p:nvPr>
            <p:custDataLst>
              <p:tags r:id="rId53"/>
            </p:custDataLst>
          </p:nvPr>
        </p:nvSpPr>
        <p:spPr bwMode="auto">
          <a:xfrm>
            <a:off x="52006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486" name="Line 54"/>
          <p:cNvSpPr>
            <a:spLocks noChangeShapeType="1"/>
          </p:cNvSpPr>
          <p:nvPr>
            <p:custDataLst>
              <p:tags r:id="rId54"/>
            </p:custDataLst>
          </p:nvPr>
        </p:nvSpPr>
        <p:spPr bwMode="auto">
          <a:xfrm>
            <a:off x="52768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487" name="Line 55"/>
          <p:cNvSpPr>
            <a:spLocks noChangeShapeType="1"/>
          </p:cNvSpPr>
          <p:nvPr>
            <p:custDataLst>
              <p:tags r:id="rId55"/>
            </p:custDataLst>
          </p:nvPr>
        </p:nvSpPr>
        <p:spPr bwMode="auto">
          <a:xfrm>
            <a:off x="53530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488" name="Line 56"/>
          <p:cNvSpPr>
            <a:spLocks noChangeShapeType="1"/>
          </p:cNvSpPr>
          <p:nvPr>
            <p:custDataLst>
              <p:tags r:id="rId56"/>
            </p:custDataLst>
          </p:nvPr>
        </p:nvSpPr>
        <p:spPr bwMode="auto">
          <a:xfrm>
            <a:off x="54292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489" name="Line 57"/>
          <p:cNvSpPr>
            <a:spLocks noChangeShapeType="1"/>
          </p:cNvSpPr>
          <p:nvPr>
            <p:custDataLst>
              <p:tags r:id="rId57"/>
            </p:custDataLst>
          </p:nvPr>
        </p:nvSpPr>
        <p:spPr bwMode="auto">
          <a:xfrm>
            <a:off x="55054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490" name="Line 58"/>
          <p:cNvSpPr>
            <a:spLocks noChangeShapeType="1"/>
          </p:cNvSpPr>
          <p:nvPr>
            <p:custDataLst>
              <p:tags r:id="rId58"/>
            </p:custDataLst>
          </p:nvPr>
        </p:nvSpPr>
        <p:spPr bwMode="auto">
          <a:xfrm>
            <a:off x="55816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491" name="Line 59"/>
          <p:cNvSpPr>
            <a:spLocks noChangeShapeType="1"/>
          </p:cNvSpPr>
          <p:nvPr>
            <p:custDataLst>
              <p:tags r:id="rId59"/>
            </p:custDataLst>
          </p:nvPr>
        </p:nvSpPr>
        <p:spPr bwMode="auto">
          <a:xfrm>
            <a:off x="56578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492" name="Line 60"/>
          <p:cNvSpPr>
            <a:spLocks noChangeShapeType="1"/>
          </p:cNvSpPr>
          <p:nvPr>
            <p:custDataLst>
              <p:tags r:id="rId60"/>
            </p:custDataLst>
          </p:nvPr>
        </p:nvSpPr>
        <p:spPr bwMode="auto">
          <a:xfrm>
            <a:off x="57340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493" name="Line 61"/>
          <p:cNvSpPr>
            <a:spLocks noChangeShapeType="1"/>
          </p:cNvSpPr>
          <p:nvPr>
            <p:custDataLst>
              <p:tags r:id="rId61"/>
            </p:custDataLst>
          </p:nvPr>
        </p:nvSpPr>
        <p:spPr bwMode="auto">
          <a:xfrm>
            <a:off x="58102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494" name="Line 62"/>
          <p:cNvSpPr>
            <a:spLocks noChangeShapeType="1"/>
          </p:cNvSpPr>
          <p:nvPr>
            <p:custDataLst>
              <p:tags r:id="rId62"/>
            </p:custDataLst>
          </p:nvPr>
        </p:nvSpPr>
        <p:spPr bwMode="auto">
          <a:xfrm>
            <a:off x="58864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495" name="Line 63"/>
          <p:cNvSpPr>
            <a:spLocks noChangeShapeType="1"/>
          </p:cNvSpPr>
          <p:nvPr>
            <p:custDataLst>
              <p:tags r:id="rId63"/>
            </p:custDataLst>
          </p:nvPr>
        </p:nvSpPr>
        <p:spPr bwMode="auto">
          <a:xfrm>
            <a:off x="59626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496" name="Line 64"/>
          <p:cNvSpPr>
            <a:spLocks noChangeShapeType="1"/>
          </p:cNvSpPr>
          <p:nvPr>
            <p:custDataLst>
              <p:tags r:id="rId64"/>
            </p:custDataLst>
          </p:nvPr>
        </p:nvSpPr>
        <p:spPr bwMode="auto">
          <a:xfrm>
            <a:off x="60388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497" name="Line 65"/>
          <p:cNvSpPr>
            <a:spLocks noChangeShapeType="1"/>
          </p:cNvSpPr>
          <p:nvPr>
            <p:custDataLst>
              <p:tags r:id="rId65"/>
            </p:custDataLst>
          </p:nvPr>
        </p:nvSpPr>
        <p:spPr bwMode="auto">
          <a:xfrm>
            <a:off x="61150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498" name="Line 66"/>
          <p:cNvSpPr>
            <a:spLocks noChangeShapeType="1"/>
          </p:cNvSpPr>
          <p:nvPr>
            <p:custDataLst>
              <p:tags r:id="rId66"/>
            </p:custDataLst>
          </p:nvPr>
        </p:nvSpPr>
        <p:spPr bwMode="auto">
          <a:xfrm>
            <a:off x="61912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499" name="Line 67"/>
          <p:cNvSpPr>
            <a:spLocks noChangeShapeType="1"/>
          </p:cNvSpPr>
          <p:nvPr>
            <p:custDataLst>
              <p:tags r:id="rId67"/>
            </p:custDataLst>
          </p:nvPr>
        </p:nvSpPr>
        <p:spPr bwMode="auto">
          <a:xfrm>
            <a:off x="62674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00" name="Line 68"/>
          <p:cNvSpPr>
            <a:spLocks noChangeShapeType="1"/>
          </p:cNvSpPr>
          <p:nvPr>
            <p:custDataLst>
              <p:tags r:id="rId68"/>
            </p:custDataLst>
          </p:nvPr>
        </p:nvSpPr>
        <p:spPr bwMode="auto">
          <a:xfrm>
            <a:off x="63436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01" name="Line 69"/>
          <p:cNvSpPr>
            <a:spLocks noChangeShapeType="1"/>
          </p:cNvSpPr>
          <p:nvPr>
            <p:custDataLst>
              <p:tags r:id="rId69"/>
            </p:custDataLst>
          </p:nvPr>
        </p:nvSpPr>
        <p:spPr bwMode="auto">
          <a:xfrm>
            <a:off x="64198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02" name="Line 70"/>
          <p:cNvSpPr>
            <a:spLocks noChangeShapeType="1"/>
          </p:cNvSpPr>
          <p:nvPr>
            <p:custDataLst>
              <p:tags r:id="rId70"/>
            </p:custDataLst>
          </p:nvPr>
        </p:nvSpPr>
        <p:spPr bwMode="auto">
          <a:xfrm>
            <a:off x="64960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03" name="Line 71"/>
          <p:cNvSpPr>
            <a:spLocks noChangeShapeType="1"/>
          </p:cNvSpPr>
          <p:nvPr>
            <p:custDataLst>
              <p:tags r:id="rId71"/>
            </p:custDataLst>
          </p:nvPr>
        </p:nvSpPr>
        <p:spPr bwMode="auto">
          <a:xfrm>
            <a:off x="65722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04" name="Line 72"/>
          <p:cNvSpPr>
            <a:spLocks noChangeShapeType="1"/>
          </p:cNvSpPr>
          <p:nvPr>
            <p:custDataLst>
              <p:tags r:id="rId72"/>
            </p:custDataLst>
          </p:nvPr>
        </p:nvSpPr>
        <p:spPr bwMode="auto">
          <a:xfrm>
            <a:off x="66484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05" name="Line 73"/>
          <p:cNvSpPr>
            <a:spLocks noChangeShapeType="1"/>
          </p:cNvSpPr>
          <p:nvPr>
            <p:custDataLst>
              <p:tags r:id="rId73"/>
            </p:custDataLst>
          </p:nvPr>
        </p:nvSpPr>
        <p:spPr bwMode="auto">
          <a:xfrm>
            <a:off x="67246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06" name="Line 74"/>
          <p:cNvSpPr>
            <a:spLocks noChangeShapeType="1"/>
          </p:cNvSpPr>
          <p:nvPr>
            <p:custDataLst>
              <p:tags r:id="rId74"/>
            </p:custDataLst>
          </p:nvPr>
        </p:nvSpPr>
        <p:spPr bwMode="auto">
          <a:xfrm>
            <a:off x="6800850" y="43481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07" name="Line 75"/>
          <p:cNvSpPr>
            <a:spLocks noChangeShapeType="1"/>
          </p:cNvSpPr>
          <p:nvPr>
            <p:custDataLst>
              <p:tags r:id="rId75"/>
            </p:custDataLst>
          </p:nvPr>
        </p:nvSpPr>
        <p:spPr bwMode="auto">
          <a:xfrm>
            <a:off x="16192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08" name="Line 76"/>
          <p:cNvSpPr>
            <a:spLocks noChangeShapeType="1"/>
          </p:cNvSpPr>
          <p:nvPr>
            <p:custDataLst>
              <p:tags r:id="rId76"/>
            </p:custDataLst>
          </p:nvPr>
        </p:nvSpPr>
        <p:spPr bwMode="auto">
          <a:xfrm>
            <a:off x="16954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09" name="Line 77"/>
          <p:cNvSpPr>
            <a:spLocks noChangeShapeType="1"/>
          </p:cNvSpPr>
          <p:nvPr>
            <p:custDataLst>
              <p:tags r:id="rId77"/>
            </p:custDataLst>
          </p:nvPr>
        </p:nvSpPr>
        <p:spPr bwMode="auto">
          <a:xfrm>
            <a:off x="17716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10" name="Line 78"/>
          <p:cNvSpPr>
            <a:spLocks noChangeShapeType="1"/>
          </p:cNvSpPr>
          <p:nvPr>
            <p:custDataLst>
              <p:tags r:id="rId78"/>
            </p:custDataLst>
          </p:nvPr>
        </p:nvSpPr>
        <p:spPr bwMode="auto">
          <a:xfrm>
            <a:off x="18478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11" name="Line 79"/>
          <p:cNvSpPr>
            <a:spLocks noChangeShapeType="1"/>
          </p:cNvSpPr>
          <p:nvPr>
            <p:custDataLst>
              <p:tags r:id="rId79"/>
            </p:custDataLst>
          </p:nvPr>
        </p:nvSpPr>
        <p:spPr bwMode="auto">
          <a:xfrm>
            <a:off x="19240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12" name="Line 80"/>
          <p:cNvSpPr>
            <a:spLocks noChangeShapeType="1"/>
          </p:cNvSpPr>
          <p:nvPr>
            <p:custDataLst>
              <p:tags r:id="rId80"/>
            </p:custDataLst>
          </p:nvPr>
        </p:nvSpPr>
        <p:spPr bwMode="auto">
          <a:xfrm>
            <a:off x="20002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13" name="Line 81"/>
          <p:cNvSpPr>
            <a:spLocks noChangeShapeType="1"/>
          </p:cNvSpPr>
          <p:nvPr>
            <p:custDataLst>
              <p:tags r:id="rId81"/>
            </p:custDataLst>
          </p:nvPr>
        </p:nvSpPr>
        <p:spPr bwMode="auto">
          <a:xfrm>
            <a:off x="20764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14" name="Line 82"/>
          <p:cNvSpPr>
            <a:spLocks noChangeShapeType="1"/>
          </p:cNvSpPr>
          <p:nvPr>
            <p:custDataLst>
              <p:tags r:id="rId82"/>
            </p:custDataLst>
          </p:nvPr>
        </p:nvSpPr>
        <p:spPr bwMode="auto">
          <a:xfrm>
            <a:off x="21526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15" name="Line 83"/>
          <p:cNvSpPr>
            <a:spLocks noChangeShapeType="1"/>
          </p:cNvSpPr>
          <p:nvPr>
            <p:custDataLst>
              <p:tags r:id="rId83"/>
            </p:custDataLst>
          </p:nvPr>
        </p:nvSpPr>
        <p:spPr bwMode="auto">
          <a:xfrm>
            <a:off x="22288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16" name="Line 84"/>
          <p:cNvSpPr>
            <a:spLocks noChangeShapeType="1"/>
          </p:cNvSpPr>
          <p:nvPr>
            <p:custDataLst>
              <p:tags r:id="rId84"/>
            </p:custDataLst>
          </p:nvPr>
        </p:nvSpPr>
        <p:spPr bwMode="auto">
          <a:xfrm>
            <a:off x="23050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17" name="Line 85"/>
          <p:cNvSpPr>
            <a:spLocks noChangeShapeType="1"/>
          </p:cNvSpPr>
          <p:nvPr>
            <p:custDataLst>
              <p:tags r:id="rId85"/>
            </p:custDataLst>
          </p:nvPr>
        </p:nvSpPr>
        <p:spPr bwMode="auto">
          <a:xfrm>
            <a:off x="23812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18" name="Line 86"/>
          <p:cNvSpPr>
            <a:spLocks noChangeShapeType="1"/>
          </p:cNvSpPr>
          <p:nvPr>
            <p:custDataLst>
              <p:tags r:id="rId86"/>
            </p:custDataLst>
          </p:nvPr>
        </p:nvSpPr>
        <p:spPr bwMode="auto">
          <a:xfrm>
            <a:off x="24574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19" name="Line 87"/>
          <p:cNvSpPr>
            <a:spLocks noChangeShapeType="1"/>
          </p:cNvSpPr>
          <p:nvPr>
            <p:custDataLst>
              <p:tags r:id="rId87"/>
            </p:custDataLst>
          </p:nvPr>
        </p:nvSpPr>
        <p:spPr bwMode="auto">
          <a:xfrm>
            <a:off x="25336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20" name="Line 88"/>
          <p:cNvSpPr>
            <a:spLocks noChangeShapeType="1"/>
          </p:cNvSpPr>
          <p:nvPr>
            <p:custDataLst>
              <p:tags r:id="rId88"/>
            </p:custDataLst>
          </p:nvPr>
        </p:nvSpPr>
        <p:spPr bwMode="auto">
          <a:xfrm>
            <a:off x="26098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21" name="Line 89"/>
          <p:cNvSpPr>
            <a:spLocks noChangeShapeType="1"/>
          </p:cNvSpPr>
          <p:nvPr>
            <p:custDataLst>
              <p:tags r:id="rId89"/>
            </p:custDataLst>
          </p:nvPr>
        </p:nvSpPr>
        <p:spPr bwMode="auto">
          <a:xfrm>
            <a:off x="26860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22" name="Line 90"/>
          <p:cNvSpPr>
            <a:spLocks noChangeShapeType="1"/>
          </p:cNvSpPr>
          <p:nvPr>
            <p:custDataLst>
              <p:tags r:id="rId90"/>
            </p:custDataLst>
          </p:nvPr>
        </p:nvSpPr>
        <p:spPr bwMode="auto">
          <a:xfrm>
            <a:off x="27622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23" name="Line 91"/>
          <p:cNvSpPr>
            <a:spLocks noChangeShapeType="1"/>
          </p:cNvSpPr>
          <p:nvPr>
            <p:custDataLst>
              <p:tags r:id="rId91"/>
            </p:custDataLst>
          </p:nvPr>
        </p:nvSpPr>
        <p:spPr bwMode="auto">
          <a:xfrm>
            <a:off x="28384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24" name="Line 92"/>
          <p:cNvSpPr>
            <a:spLocks noChangeShapeType="1"/>
          </p:cNvSpPr>
          <p:nvPr>
            <p:custDataLst>
              <p:tags r:id="rId92"/>
            </p:custDataLst>
          </p:nvPr>
        </p:nvSpPr>
        <p:spPr bwMode="auto">
          <a:xfrm>
            <a:off x="29146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25" name="Line 93"/>
          <p:cNvSpPr>
            <a:spLocks noChangeShapeType="1"/>
          </p:cNvSpPr>
          <p:nvPr>
            <p:custDataLst>
              <p:tags r:id="rId93"/>
            </p:custDataLst>
          </p:nvPr>
        </p:nvSpPr>
        <p:spPr bwMode="auto">
          <a:xfrm>
            <a:off x="29908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26" name="Line 94"/>
          <p:cNvSpPr>
            <a:spLocks noChangeShapeType="1"/>
          </p:cNvSpPr>
          <p:nvPr>
            <p:custDataLst>
              <p:tags r:id="rId94"/>
            </p:custDataLst>
          </p:nvPr>
        </p:nvSpPr>
        <p:spPr bwMode="auto">
          <a:xfrm>
            <a:off x="30670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27" name="Line 95"/>
          <p:cNvSpPr>
            <a:spLocks noChangeShapeType="1"/>
          </p:cNvSpPr>
          <p:nvPr>
            <p:custDataLst>
              <p:tags r:id="rId95"/>
            </p:custDataLst>
          </p:nvPr>
        </p:nvSpPr>
        <p:spPr bwMode="auto">
          <a:xfrm>
            <a:off x="31432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28" name="Line 96"/>
          <p:cNvSpPr>
            <a:spLocks noChangeShapeType="1"/>
          </p:cNvSpPr>
          <p:nvPr>
            <p:custDataLst>
              <p:tags r:id="rId96"/>
            </p:custDataLst>
          </p:nvPr>
        </p:nvSpPr>
        <p:spPr bwMode="auto">
          <a:xfrm>
            <a:off x="32194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29" name="Line 97"/>
          <p:cNvSpPr>
            <a:spLocks noChangeShapeType="1"/>
          </p:cNvSpPr>
          <p:nvPr>
            <p:custDataLst>
              <p:tags r:id="rId97"/>
            </p:custDataLst>
          </p:nvPr>
        </p:nvSpPr>
        <p:spPr bwMode="auto">
          <a:xfrm>
            <a:off x="32956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30" name="Line 98"/>
          <p:cNvSpPr>
            <a:spLocks noChangeShapeType="1"/>
          </p:cNvSpPr>
          <p:nvPr>
            <p:custDataLst>
              <p:tags r:id="rId98"/>
            </p:custDataLst>
          </p:nvPr>
        </p:nvSpPr>
        <p:spPr bwMode="auto">
          <a:xfrm>
            <a:off x="33718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31" name="Line 99"/>
          <p:cNvSpPr>
            <a:spLocks noChangeShapeType="1"/>
          </p:cNvSpPr>
          <p:nvPr>
            <p:custDataLst>
              <p:tags r:id="rId99"/>
            </p:custDataLst>
          </p:nvPr>
        </p:nvSpPr>
        <p:spPr bwMode="auto">
          <a:xfrm>
            <a:off x="34480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32" name="Line 100"/>
          <p:cNvSpPr>
            <a:spLocks noChangeShapeType="1"/>
          </p:cNvSpPr>
          <p:nvPr>
            <p:custDataLst>
              <p:tags r:id="rId100"/>
            </p:custDataLst>
          </p:nvPr>
        </p:nvSpPr>
        <p:spPr bwMode="auto">
          <a:xfrm>
            <a:off x="35242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33" name="Line 101"/>
          <p:cNvSpPr>
            <a:spLocks noChangeShapeType="1"/>
          </p:cNvSpPr>
          <p:nvPr>
            <p:custDataLst>
              <p:tags r:id="rId101"/>
            </p:custDataLst>
          </p:nvPr>
        </p:nvSpPr>
        <p:spPr bwMode="auto">
          <a:xfrm>
            <a:off x="36004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34" name="Line 102"/>
          <p:cNvSpPr>
            <a:spLocks noChangeShapeType="1"/>
          </p:cNvSpPr>
          <p:nvPr>
            <p:custDataLst>
              <p:tags r:id="rId102"/>
            </p:custDataLst>
          </p:nvPr>
        </p:nvSpPr>
        <p:spPr bwMode="auto">
          <a:xfrm>
            <a:off x="36766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35" name="Line 103"/>
          <p:cNvSpPr>
            <a:spLocks noChangeShapeType="1"/>
          </p:cNvSpPr>
          <p:nvPr>
            <p:custDataLst>
              <p:tags r:id="rId103"/>
            </p:custDataLst>
          </p:nvPr>
        </p:nvSpPr>
        <p:spPr bwMode="auto">
          <a:xfrm>
            <a:off x="37528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36" name="Line 104"/>
          <p:cNvSpPr>
            <a:spLocks noChangeShapeType="1"/>
          </p:cNvSpPr>
          <p:nvPr>
            <p:custDataLst>
              <p:tags r:id="rId104"/>
            </p:custDataLst>
          </p:nvPr>
        </p:nvSpPr>
        <p:spPr bwMode="auto">
          <a:xfrm>
            <a:off x="38290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37" name="Line 105"/>
          <p:cNvSpPr>
            <a:spLocks noChangeShapeType="1"/>
          </p:cNvSpPr>
          <p:nvPr>
            <p:custDataLst>
              <p:tags r:id="rId105"/>
            </p:custDataLst>
          </p:nvPr>
        </p:nvSpPr>
        <p:spPr bwMode="auto">
          <a:xfrm>
            <a:off x="39052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38" name="Line 106"/>
          <p:cNvSpPr>
            <a:spLocks noChangeShapeType="1"/>
          </p:cNvSpPr>
          <p:nvPr>
            <p:custDataLst>
              <p:tags r:id="rId106"/>
            </p:custDataLst>
          </p:nvPr>
        </p:nvSpPr>
        <p:spPr bwMode="auto">
          <a:xfrm>
            <a:off x="39814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39" name="Line 107"/>
          <p:cNvSpPr>
            <a:spLocks noChangeShapeType="1"/>
          </p:cNvSpPr>
          <p:nvPr>
            <p:custDataLst>
              <p:tags r:id="rId107"/>
            </p:custDataLst>
          </p:nvPr>
        </p:nvSpPr>
        <p:spPr bwMode="auto">
          <a:xfrm>
            <a:off x="40576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40" name="Line 108"/>
          <p:cNvSpPr>
            <a:spLocks noChangeShapeType="1"/>
          </p:cNvSpPr>
          <p:nvPr>
            <p:custDataLst>
              <p:tags r:id="rId108"/>
            </p:custDataLst>
          </p:nvPr>
        </p:nvSpPr>
        <p:spPr bwMode="auto">
          <a:xfrm>
            <a:off x="41338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41" name="Line 109"/>
          <p:cNvSpPr>
            <a:spLocks noChangeShapeType="1"/>
          </p:cNvSpPr>
          <p:nvPr>
            <p:custDataLst>
              <p:tags r:id="rId109"/>
            </p:custDataLst>
          </p:nvPr>
        </p:nvSpPr>
        <p:spPr bwMode="auto">
          <a:xfrm>
            <a:off x="42100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42" name="Line 110"/>
          <p:cNvSpPr>
            <a:spLocks noChangeShapeType="1"/>
          </p:cNvSpPr>
          <p:nvPr>
            <p:custDataLst>
              <p:tags r:id="rId110"/>
            </p:custDataLst>
          </p:nvPr>
        </p:nvSpPr>
        <p:spPr bwMode="auto">
          <a:xfrm>
            <a:off x="42862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43" name="Line 111"/>
          <p:cNvSpPr>
            <a:spLocks noChangeShapeType="1"/>
          </p:cNvSpPr>
          <p:nvPr>
            <p:custDataLst>
              <p:tags r:id="rId111"/>
            </p:custDataLst>
          </p:nvPr>
        </p:nvSpPr>
        <p:spPr bwMode="auto">
          <a:xfrm>
            <a:off x="43624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44" name="Line 112"/>
          <p:cNvSpPr>
            <a:spLocks noChangeShapeType="1"/>
          </p:cNvSpPr>
          <p:nvPr>
            <p:custDataLst>
              <p:tags r:id="rId112"/>
            </p:custDataLst>
          </p:nvPr>
        </p:nvSpPr>
        <p:spPr bwMode="auto">
          <a:xfrm>
            <a:off x="44386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45" name="Line 113"/>
          <p:cNvSpPr>
            <a:spLocks noChangeShapeType="1"/>
          </p:cNvSpPr>
          <p:nvPr>
            <p:custDataLst>
              <p:tags r:id="rId113"/>
            </p:custDataLst>
          </p:nvPr>
        </p:nvSpPr>
        <p:spPr bwMode="auto">
          <a:xfrm>
            <a:off x="45148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46" name="Line 114"/>
          <p:cNvSpPr>
            <a:spLocks noChangeShapeType="1"/>
          </p:cNvSpPr>
          <p:nvPr>
            <p:custDataLst>
              <p:tags r:id="rId114"/>
            </p:custDataLst>
          </p:nvPr>
        </p:nvSpPr>
        <p:spPr bwMode="auto">
          <a:xfrm>
            <a:off x="45910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47" name="Line 115"/>
          <p:cNvSpPr>
            <a:spLocks noChangeShapeType="1"/>
          </p:cNvSpPr>
          <p:nvPr>
            <p:custDataLst>
              <p:tags r:id="rId115"/>
            </p:custDataLst>
          </p:nvPr>
        </p:nvSpPr>
        <p:spPr bwMode="auto">
          <a:xfrm>
            <a:off x="46672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48" name="Line 116"/>
          <p:cNvSpPr>
            <a:spLocks noChangeShapeType="1"/>
          </p:cNvSpPr>
          <p:nvPr>
            <p:custDataLst>
              <p:tags r:id="rId116"/>
            </p:custDataLst>
          </p:nvPr>
        </p:nvSpPr>
        <p:spPr bwMode="auto">
          <a:xfrm>
            <a:off x="47434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49" name="Line 117"/>
          <p:cNvSpPr>
            <a:spLocks noChangeShapeType="1"/>
          </p:cNvSpPr>
          <p:nvPr>
            <p:custDataLst>
              <p:tags r:id="rId117"/>
            </p:custDataLst>
          </p:nvPr>
        </p:nvSpPr>
        <p:spPr bwMode="auto">
          <a:xfrm>
            <a:off x="48196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50" name="Line 118"/>
          <p:cNvSpPr>
            <a:spLocks noChangeShapeType="1"/>
          </p:cNvSpPr>
          <p:nvPr>
            <p:custDataLst>
              <p:tags r:id="rId118"/>
            </p:custDataLst>
          </p:nvPr>
        </p:nvSpPr>
        <p:spPr bwMode="auto">
          <a:xfrm>
            <a:off x="48958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51" name="Line 119"/>
          <p:cNvSpPr>
            <a:spLocks noChangeShapeType="1"/>
          </p:cNvSpPr>
          <p:nvPr>
            <p:custDataLst>
              <p:tags r:id="rId119"/>
            </p:custDataLst>
          </p:nvPr>
        </p:nvSpPr>
        <p:spPr bwMode="auto">
          <a:xfrm>
            <a:off x="49720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52" name="Line 120"/>
          <p:cNvSpPr>
            <a:spLocks noChangeShapeType="1"/>
          </p:cNvSpPr>
          <p:nvPr>
            <p:custDataLst>
              <p:tags r:id="rId120"/>
            </p:custDataLst>
          </p:nvPr>
        </p:nvSpPr>
        <p:spPr bwMode="auto">
          <a:xfrm>
            <a:off x="50482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53" name="Line 121"/>
          <p:cNvSpPr>
            <a:spLocks noChangeShapeType="1"/>
          </p:cNvSpPr>
          <p:nvPr>
            <p:custDataLst>
              <p:tags r:id="rId121"/>
            </p:custDataLst>
          </p:nvPr>
        </p:nvSpPr>
        <p:spPr bwMode="auto">
          <a:xfrm>
            <a:off x="51244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54" name="Line 122"/>
          <p:cNvSpPr>
            <a:spLocks noChangeShapeType="1"/>
          </p:cNvSpPr>
          <p:nvPr>
            <p:custDataLst>
              <p:tags r:id="rId122"/>
            </p:custDataLst>
          </p:nvPr>
        </p:nvSpPr>
        <p:spPr bwMode="auto">
          <a:xfrm>
            <a:off x="52006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55" name="Line 123"/>
          <p:cNvSpPr>
            <a:spLocks noChangeShapeType="1"/>
          </p:cNvSpPr>
          <p:nvPr>
            <p:custDataLst>
              <p:tags r:id="rId123"/>
            </p:custDataLst>
          </p:nvPr>
        </p:nvSpPr>
        <p:spPr bwMode="auto">
          <a:xfrm>
            <a:off x="52768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56" name="Line 124"/>
          <p:cNvSpPr>
            <a:spLocks noChangeShapeType="1"/>
          </p:cNvSpPr>
          <p:nvPr>
            <p:custDataLst>
              <p:tags r:id="rId124"/>
            </p:custDataLst>
          </p:nvPr>
        </p:nvSpPr>
        <p:spPr bwMode="auto">
          <a:xfrm>
            <a:off x="53530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57" name="Line 125"/>
          <p:cNvSpPr>
            <a:spLocks noChangeShapeType="1"/>
          </p:cNvSpPr>
          <p:nvPr>
            <p:custDataLst>
              <p:tags r:id="rId125"/>
            </p:custDataLst>
          </p:nvPr>
        </p:nvSpPr>
        <p:spPr bwMode="auto">
          <a:xfrm>
            <a:off x="54292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58" name="Line 126"/>
          <p:cNvSpPr>
            <a:spLocks noChangeShapeType="1"/>
          </p:cNvSpPr>
          <p:nvPr>
            <p:custDataLst>
              <p:tags r:id="rId126"/>
            </p:custDataLst>
          </p:nvPr>
        </p:nvSpPr>
        <p:spPr bwMode="auto">
          <a:xfrm>
            <a:off x="55054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59" name="Line 127"/>
          <p:cNvSpPr>
            <a:spLocks noChangeShapeType="1"/>
          </p:cNvSpPr>
          <p:nvPr>
            <p:custDataLst>
              <p:tags r:id="rId127"/>
            </p:custDataLst>
          </p:nvPr>
        </p:nvSpPr>
        <p:spPr bwMode="auto">
          <a:xfrm>
            <a:off x="55816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60" name="Line 128"/>
          <p:cNvSpPr>
            <a:spLocks noChangeShapeType="1"/>
          </p:cNvSpPr>
          <p:nvPr>
            <p:custDataLst>
              <p:tags r:id="rId128"/>
            </p:custDataLst>
          </p:nvPr>
        </p:nvSpPr>
        <p:spPr bwMode="auto">
          <a:xfrm>
            <a:off x="56578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61" name="Line 129"/>
          <p:cNvSpPr>
            <a:spLocks noChangeShapeType="1"/>
          </p:cNvSpPr>
          <p:nvPr>
            <p:custDataLst>
              <p:tags r:id="rId129"/>
            </p:custDataLst>
          </p:nvPr>
        </p:nvSpPr>
        <p:spPr bwMode="auto">
          <a:xfrm>
            <a:off x="57340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62" name="Line 130"/>
          <p:cNvSpPr>
            <a:spLocks noChangeShapeType="1"/>
          </p:cNvSpPr>
          <p:nvPr>
            <p:custDataLst>
              <p:tags r:id="rId130"/>
            </p:custDataLst>
          </p:nvPr>
        </p:nvSpPr>
        <p:spPr bwMode="auto">
          <a:xfrm>
            <a:off x="58102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63" name="Line 131"/>
          <p:cNvSpPr>
            <a:spLocks noChangeShapeType="1"/>
          </p:cNvSpPr>
          <p:nvPr>
            <p:custDataLst>
              <p:tags r:id="rId131"/>
            </p:custDataLst>
          </p:nvPr>
        </p:nvSpPr>
        <p:spPr bwMode="auto">
          <a:xfrm>
            <a:off x="58864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64" name="Line 132"/>
          <p:cNvSpPr>
            <a:spLocks noChangeShapeType="1"/>
          </p:cNvSpPr>
          <p:nvPr>
            <p:custDataLst>
              <p:tags r:id="rId132"/>
            </p:custDataLst>
          </p:nvPr>
        </p:nvSpPr>
        <p:spPr bwMode="auto">
          <a:xfrm>
            <a:off x="59626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65" name="Line 133"/>
          <p:cNvSpPr>
            <a:spLocks noChangeShapeType="1"/>
          </p:cNvSpPr>
          <p:nvPr>
            <p:custDataLst>
              <p:tags r:id="rId133"/>
            </p:custDataLst>
          </p:nvPr>
        </p:nvSpPr>
        <p:spPr bwMode="auto">
          <a:xfrm>
            <a:off x="60388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66" name="Line 134"/>
          <p:cNvSpPr>
            <a:spLocks noChangeShapeType="1"/>
          </p:cNvSpPr>
          <p:nvPr>
            <p:custDataLst>
              <p:tags r:id="rId134"/>
            </p:custDataLst>
          </p:nvPr>
        </p:nvSpPr>
        <p:spPr bwMode="auto">
          <a:xfrm>
            <a:off x="61150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67" name="Line 135"/>
          <p:cNvSpPr>
            <a:spLocks noChangeShapeType="1"/>
          </p:cNvSpPr>
          <p:nvPr>
            <p:custDataLst>
              <p:tags r:id="rId135"/>
            </p:custDataLst>
          </p:nvPr>
        </p:nvSpPr>
        <p:spPr bwMode="auto">
          <a:xfrm>
            <a:off x="61912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68" name="Line 136"/>
          <p:cNvSpPr>
            <a:spLocks noChangeShapeType="1"/>
          </p:cNvSpPr>
          <p:nvPr>
            <p:custDataLst>
              <p:tags r:id="rId136"/>
            </p:custDataLst>
          </p:nvPr>
        </p:nvSpPr>
        <p:spPr bwMode="auto">
          <a:xfrm>
            <a:off x="62674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69" name="Line 137"/>
          <p:cNvSpPr>
            <a:spLocks noChangeShapeType="1"/>
          </p:cNvSpPr>
          <p:nvPr>
            <p:custDataLst>
              <p:tags r:id="rId137"/>
            </p:custDataLst>
          </p:nvPr>
        </p:nvSpPr>
        <p:spPr bwMode="auto">
          <a:xfrm>
            <a:off x="63436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70" name="Line 138"/>
          <p:cNvSpPr>
            <a:spLocks noChangeShapeType="1"/>
          </p:cNvSpPr>
          <p:nvPr>
            <p:custDataLst>
              <p:tags r:id="rId138"/>
            </p:custDataLst>
          </p:nvPr>
        </p:nvSpPr>
        <p:spPr bwMode="auto">
          <a:xfrm>
            <a:off x="64198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71" name="Line 139"/>
          <p:cNvSpPr>
            <a:spLocks noChangeShapeType="1"/>
          </p:cNvSpPr>
          <p:nvPr>
            <p:custDataLst>
              <p:tags r:id="rId139"/>
            </p:custDataLst>
          </p:nvPr>
        </p:nvSpPr>
        <p:spPr bwMode="auto">
          <a:xfrm>
            <a:off x="64960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72" name="Line 140"/>
          <p:cNvSpPr>
            <a:spLocks noChangeShapeType="1"/>
          </p:cNvSpPr>
          <p:nvPr>
            <p:custDataLst>
              <p:tags r:id="rId140"/>
            </p:custDataLst>
          </p:nvPr>
        </p:nvSpPr>
        <p:spPr bwMode="auto">
          <a:xfrm>
            <a:off x="65722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73" name="Line 141"/>
          <p:cNvSpPr>
            <a:spLocks noChangeShapeType="1"/>
          </p:cNvSpPr>
          <p:nvPr>
            <p:custDataLst>
              <p:tags r:id="rId141"/>
            </p:custDataLst>
          </p:nvPr>
        </p:nvSpPr>
        <p:spPr bwMode="auto">
          <a:xfrm>
            <a:off x="66484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74" name="Line 142"/>
          <p:cNvSpPr>
            <a:spLocks noChangeShapeType="1"/>
          </p:cNvSpPr>
          <p:nvPr>
            <p:custDataLst>
              <p:tags r:id="rId142"/>
            </p:custDataLst>
          </p:nvPr>
        </p:nvSpPr>
        <p:spPr bwMode="auto">
          <a:xfrm>
            <a:off x="67246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75" name="Line 143"/>
          <p:cNvSpPr>
            <a:spLocks noChangeShapeType="1"/>
          </p:cNvSpPr>
          <p:nvPr>
            <p:custDataLst>
              <p:tags r:id="rId143"/>
            </p:custDataLst>
          </p:nvPr>
        </p:nvSpPr>
        <p:spPr bwMode="auto">
          <a:xfrm>
            <a:off x="6800850" y="33829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76" name="Line 144"/>
          <p:cNvSpPr>
            <a:spLocks noChangeShapeType="1"/>
          </p:cNvSpPr>
          <p:nvPr>
            <p:custDataLst>
              <p:tags r:id="rId144"/>
            </p:custDataLst>
          </p:nvPr>
        </p:nvSpPr>
        <p:spPr bwMode="auto">
          <a:xfrm>
            <a:off x="16192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77" name="Line 145"/>
          <p:cNvSpPr>
            <a:spLocks noChangeShapeType="1"/>
          </p:cNvSpPr>
          <p:nvPr>
            <p:custDataLst>
              <p:tags r:id="rId145"/>
            </p:custDataLst>
          </p:nvPr>
        </p:nvSpPr>
        <p:spPr bwMode="auto">
          <a:xfrm>
            <a:off x="16954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78" name="Line 146"/>
          <p:cNvSpPr>
            <a:spLocks noChangeShapeType="1"/>
          </p:cNvSpPr>
          <p:nvPr>
            <p:custDataLst>
              <p:tags r:id="rId146"/>
            </p:custDataLst>
          </p:nvPr>
        </p:nvSpPr>
        <p:spPr bwMode="auto">
          <a:xfrm>
            <a:off x="17716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79" name="Line 147"/>
          <p:cNvSpPr>
            <a:spLocks noChangeShapeType="1"/>
          </p:cNvSpPr>
          <p:nvPr>
            <p:custDataLst>
              <p:tags r:id="rId147"/>
            </p:custDataLst>
          </p:nvPr>
        </p:nvSpPr>
        <p:spPr bwMode="auto">
          <a:xfrm>
            <a:off x="18478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80" name="Line 148"/>
          <p:cNvSpPr>
            <a:spLocks noChangeShapeType="1"/>
          </p:cNvSpPr>
          <p:nvPr>
            <p:custDataLst>
              <p:tags r:id="rId148"/>
            </p:custDataLst>
          </p:nvPr>
        </p:nvSpPr>
        <p:spPr bwMode="auto">
          <a:xfrm>
            <a:off x="19240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81" name="Line 149"/>
          <p:cNvSpPr>
            <a:spLocks noChangeShapeType="1"/>
          </p:cNvSpPr>
          <p:nvPr>
            <p:custDataLst>
              <p:tags r:id="rId149"/>
            </p:custDataLst>
          </p:nvPr>
        </p:nvSpPr>
        <p:spPr bwMode="auto">
          <a:xfrm>
            <a:off x="20002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82" name="Line 150"/>
          <p:cNvSpPr>
            <a:spLocks noChangeShapeType="1"/>
          </p:cNvSpPr>
          <p:nvPr>
            <p:custDataLst>
              <p:tags r:id="rId150"/>
            </p:custDataLst>
          </p:nvPr>
        </p:nvSpPr>
        <p:spPr bwMode="auto">
          <a:xfrm>
            <a:off x="20764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83" name="Line 151"/>
          <p:cNvSpPr>
            <a:spLocks noChangeShapeType="1"/>
          </p:cNvSpPr>
          <p:nvPr>
            <p:custDataLst>
              <p:tags r:id="rId151"/>
            </p:custDataLst>
          </p:nvPr>
        </p:nvSpPr>
        <p:spPr bwMode="auto">
          <a:xfrm>
            <a:off x="21526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84" name="Line 152"/>
          <p:cNvSpPr>
            <a:spLocks noChangeShapeType="1"/>
          </p:cNvSpPr>
          <p:nvPr>
            <p:custDataLst>
              <p:tags r:id="rId152"/>
            </p:custDataLst>
          </p:nvPr>
        </p:nvSpPr>
        <p:spPr bwMode="auto">
          <a:xfrm>
            <a:off x="22288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85" name="Line 153"/>
          <p:cNvSpPr>
            <a:spLocks noChangeShapeType="1"/>
          </p:cNvSpPr>
          <p:nvPr>
            <p:custDataLst>
              <p:tags r:id="rId153"/>
            </p:custDataLst>
          </p:nvPr>
        </p:nvSpPr>
        <p:spPr bwMode="auto">
          <a:xfrm>
            <a:off x="23050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86" name="Line 154"/>
          <p:cNvSpPr>
            <a:spLocks noChangeShapeType="1"/>
          </p:cNvSpPr>
          <p:nvPr>
            <p:custDataLst>
              <p:tags r:id="rId154"/>
            </p:custDataLst>
          </p:nvPr>
        </p:nvSpPr>
        <p:spPr bwMode="auto">
          <a:xfrm>
            <a:off x="23812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87" name="Line 155"/>
          <p:cNvSpPr>
            <a:spLocks noChangeShapeType="1"/>
          </p:cNvSpPr>
          <p:nvPr>
            <p:custDataLst>
              <p:tags r:id="rId155"/>
            </p:custDataLst>
          </p:nvPr>
        </p:nvSpPr>
        <p:spPr bwMode="auto">
          <a:xfrm>
            <a:off x="24574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88" name="Line 156"/>
          <p:cNvSpPr>
            <a:spLocks noChangeShapeType="1"/>
          </p:cNvSpPr>
          <p:nvPr>
            <p:custDataLst>
              <p:tags r:id="rId156"/>
            </p:custDataLst>
          </p:nvPr>
        </p:nvSpPr>
        <p:spPr bwMode="auto">
          <a:xfrm>
            <a:off x="25336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89" name="Line 157"/>
          <p:cNvSpPr>
            <a:spLocks noChangeShapeType="1"/>
          </p:cNvSpPr>
          <p:nvPr>
            <p:custDataLst>
              <p:tags r:id="rId157"/>
            </p:custDataLst>
          </p:nvPr>
        </p:nvSpPr>
        <p:spPr bwMode="auto">
          <a:xfrm>
            <a:off x="26098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90" name="Line 158"/>
          <p:cNvSpPr>
            <a:spLocks noChangeShapeType="1"/>
          </p:cNvSpPr>
          <p:nvPr>
            <p:custDataLst>
              <p:tags r:id="rId158"/>
            </p:custDataLst>
          </p:nvPr>
        </p:nvSpPr>
        <p:spPr bwMode="auto">
          <a:xfrm>
            <a:off x="26860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91" name="Line 159"/>
          <p:cNvSpPr>
            <a:spLocks noChangeShapeType="1"/>
          </p:cNvSpPr>
          <p:nvPr>
            <p:custDataLst>
              <p:tags r:id="rId159"/>
            </p:custDataLst>
          </p:nvPr>
        </p:nvSpPr>
        <p:spPr bwMode="auto">
          <a:xfrm>
            <a:off x="27622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92" name="Line 160"/>
          <p:cNvSpPr>
            <a:spLocks noChangeShapeType="1"/>
          </p:cNvSpPr>
          <p:nvPr>
            <p:custDataLst>
              <p:tags r:id="rId160"/>
            </p:custDataLst>
          </p:nvPr>
        </p:nvSpPr>
        <p:spPr bwMode="auto">
          <a:xfrm>
            <a:off x="28384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93" name="Line 161"/>
          <p:cNvSpPr>
            <a:spLocks noChangeShapeType="1"/>
          </p:cNvSpPr>
          <p:nvPr>
            <p:custDataLst>
              <p:tags r:id="rId161"/>
            </p:custDataLst>
          </p:nvPr>
        </p:nvSpPr>
        <p:spPr bwMode="auto">
          <a:xfrm>
            <a:off x="29146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94" name="Line 162"/>
          <p:cNvSpPr>
            <a:spLocks noChangeShapeType="1"/>
          </p:cNvSpPr>
          <p:nvPr>
            <p:custDataLst>
              <p:tags r:id="rId162"/>
            </p:custDataLst>
          </p:nvPr>
        </p:nvSpPr>
        <p:spPr bwMode="auto">
          <a:xfrm>
            <a:off x="29908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95" name="Line 163"/>
          <p:cNvSpPr>
            <a:spLocks noChangeShapeType="1"/>
          </p:cNvSpPr>
          <p:nvPr>
            <p:custDataLst>
              <p:tags r:id="rId163"/>
            </p:custDataLst>
          </p:nvPr>
        </p:nvSpPr>
        <p:spPr bwMode="auto">
          <a:xfrm>
            <a:off x="30670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96" name="Line 164"/>
          <p:cNvSpPr>
            <a:spLocks noChangeShapeType="1"/>
          </p:cNvSpPr>
          <p:nvPr>
            <p:custDataLst>
              <p:tags r:id="rId164"/>
            </p:custDataLst>
          </p:nvPr>
        </p:nvSpPr>
        <p:spPr bwMode="auto">
          <a:xfrm>
            <a:off x="31432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97" name="Line 165"/>
          <p:cNvSpPr>
            <a:spLocks noChangeShapeType="1"/>
          </p:cNvSpPr>
          <p:nvPr>
            <p:custDataLst>
              <p:tags r:id="rId165"/>
            </p:custDataLst>
          </p:nvPr>
        </p:nvSpPr>
        <p:spPr bwMode="auto">
          <a:xfrm>
            <a:off x="32194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98" name="Line 166"/>
          <p:cNvSpPr>
            <a:spLocks noChangeShapeType="1"/>
          </p:cNvSpPr>
          <p:nvPr>
            <p:custDataLst>
              <p:tags r:id="rId166"/>
            </p:custDataLst>
          </p:nvPr>
        </p:nvSpPr>
        <p:spPr bwMode="auto">
          <a:xfrm>
            <a:off x="32956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599" name="Line 167"/>
          <p:cNvSpPr>
            <a:spLocks noChangeShapeType="1"/>
          </p:cNvSpPr>
          <p:nvPr>
            <p:custDataLst>
              <p:tags r:id="rId167"/>
            </p:custDataLst>
          </p:nvPr>
        </p:nvSpPr>
        <p:spPr bwMode="auto">
          <a:xfrm>
            <a:off x="33718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00" name="Line 168"/>
          <p:cNvSpPr>
            <a:spLocks noChangeShapeType="1"/>
          </p:cNvSpPr>
          <p:nvPr>
            <p:custDataLst>
              <p:tags r:id="rId168"/>
            </p:custDataLst>
          </p:nvPr>
        </p:nvSpPr>
        <p:spPr bwMode="auto">
          <a:xfrm>
            <a:off x="34480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01" name="Line 169"/>
          <p:cNvSpPr>
            <a:spLocks noChangeShapeType="1"/>
          </p:cNvSpPr>
          <p:nvPr>
            <p:custDataLst>
              <p:tags r:id="rId169"/>
            </p:custDataLst>
          </p:nvPr>
        </p:nvSpPr>
        <p:spPr bwMode="auto">
          <a:xfrm>
            <a:off x="35242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02" name="Line 170"/>
          <p:cNvSpPr>
            <a:spLocks noChangeShapeType="1"/>
          </p:cNvSpPr>
          <p:nvPr>
            <p:custDataLst>
              <p:tags r:id="rId170"/>
            </p:custDataLst>
          </p:nvPr>
        </p:nvSpPr>
        <p:spPr bwMode="auto">
          <a:xfrm>
            <a:off x="36004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03" name="Line 171"/>
          <p:cNvSpPr>
            <a:spLocks noChangeShapeType="1"/>
          </p:cNvSpPr>
          <p:nvPr>
            <p:custDataLst>
              <p:tags r:id="rId171"/>
            </p:custDataLst>
          </p:nvPr>
        </p:nvSpPr>
        <p:spPr bwMode="auto">
          <a:xfrm>
            <a:off x="36766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04" name="Line 172"/>
          <p:cNvSpPr>
            <a:spLocks noChangeShapeType="1"/>
          </p:cNvSpPr>
          <p:nvPr>
            <p:custDataLst>
              <p:tags r:id="rId172"/>
            </p:custDataLst>
          </p:nvPr>
        </p:nvSpPr>
        <p:spPr bwMode="auto">
          <a:xfrm>
            <a:off x="37528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05" name="Line 173"/>
          <p:cNvSpPr>
            <a:spLocks noChangeShapeType="1"/>
          </p:cNvSpPr>
          <p:nvPr>
            <p:custDataLst>
              <p:tags r:id="rId173"/>
            </p:custDataLst>
          </p:nvPr>
        </p:nvSpPr>
        <p:spPr bwMode="auto">
          <a:xfrm>
            <a:off x="38290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06" name="Line 174"/>
          <p:cNvSpPr>
            <a:spLocks noChangeShapeType="1"/>
          </p:cNvSpPr>
          <p:nvPr>
            <p:custDataLst>
              <p:tags r:id="rId174"/>
            </p:custDataLst>
          </p:nvPr>
        </p:nvSpPr>
        <p:spPr bwMode="auto">
          <a:xfrm>
            <a:off x="39052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07" name="Line 175"/>
          <p:cNvSpPr>
            <a:spLocks noChangeShapeType="1"/>
          </p:cNvSpPr>
          <p:nvPr>
            <p:custDataLst>
              <p:tags r:id="rId175"/>
            </p:custDataLst>
          </p:nvPr>
        </p:nvSpPr>
        <p:spPr bwMode="auto">
          <a:xfrm>
            <a:off x="39814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08" name="Line 176"/>
          <p:cNvSpPr>
            <a:spLocks noChangeShapeType="1"/>
          </p:cNvSpPr>
          <p:nvPr>
            <p:custDataLst>
              <p:tags r:id="rId176"/>
            </p:custDataLst>
          </p:nvPr>
        </p:nvSpPr>
        <p:spPr bwMode="auto">
          <a:xfrm>
            <a:off x="40576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09" name="Line 177"/>
          <p:cNvSpPr>
            <a:spLocks noChangeShapeType="1"/>
          </p:cNvSpPr>
          <p:nvPr>
            <p:custDataLst>
              <p:tags r:id="rId177"/>
            </p:custDataLst>
          </p:nvPr>
        </p:nvSpPr>
        <p:spPr bwMode="auto">
          <a:xfrm>
            <a:off x="41338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10" name="Line 178"/>
          <p:cNvSpPr>
            <a:spLocks noChangeShapeType="1"/>
          </p:cNvSpPr>
          <p:nvPr>
            <p:custDataLst>
              <p:tags r:id="rId178"/>
            </p:custDataLst>
          </p:nvPr>
        </p:nvSpPr>
        <p:spPr bwMode="auto">
          <a:xfrm>
            <a:off x="42100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11" name="Line 179"/>
          <p:cNvSpPr>
            <a:spLocks noChangeShapeType="1"/>
          </p:cNvSpPr>
          <p:nvPr>
            <p:custDataLst>
              <p:tags r:id="rId179"/>
            </p:custDataLst>
          </p:nvPr>
        </p:nvSpPr>
        <p:spPr bwMode="auto">
          <a:xfrm>
            <a:off x="42862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12" name="Line 180"/>
          <p:cNvSpPr>
            <a:spLocks noChangeShapeType="1"/>
          </p:cNvSpPr>
          <p:nvPr>
            <p:custDataLst>
              <p:tags r:id="rId180"/>
            </p:custDataLst>
          </p:nvPr>
        </p:nvSpPr>
        <p:spPr bwMode="auto">
          <a:xfrm>
            <a:off x="43624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13" name="Line 181"/>
          <p:cNvSpPr>
            <a:spLocks noChangeShapeType="1"/>
          </p:cNvSpPr>
          <p:nvPr>
            <p:custDataLst>
              <p:tags r:id="rId181"/>
            </p:custDataLst>
          </p:nvPr>
        </p:nvSpPr>
        <p:spPr bwMode="auto">
          <a:xfrm>
            <a:off x="44386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14" name="Line 182"/>
          <p:cNvSpPr>
            <a:spLocks noChangeShapeType="1"/>
          </p:cNvSpPr>
          <p:nvPr>
            <p:custDataLst>
              <p:tags r:id="rId182"/>
            </p:custDataLst>
          </p:nvPr>
        </p:nvSpPr>
        <p:spPr bwMode="auto">
          <a:xfrm>
            <a:off x="45148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15" name="Line 183"/>
          <p:cNvSpPr>
            <a:spLocks noChangeShapeType="1"/>
          </p:cNvSpPr>
          <p:nvPr>
            <p:custDataLst>
              <p:tags r:id="rId183"/>
            </p:custDataLst>
          </p:nvPr>
        </p:nvSpPr>
        <p:spPr bwMode="auto">
          <a:xfrm>
            <a:off x="45910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16" name="Line 184"/>
          <p:cNvSpPr>
            <a:spLocks noChangeShapeType="1"/>
          </p:cNvSpPr>
          <p:nvPr>
            <p:custDataLst>
              <p:tags r:id="rId184"/>
            </p:custDataLst>
          </p:nvPr>
        </p:nvSpPr>
        <p:spPr bwMode="auto">
          <a:xfrm>
            <a:off x="46672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17" name="Line 185"/>
          <p:cNvSpPr>
            <a:spLocks noChangeShapeType="1"/>
          </p:cNvSpPr>
          <p:nvPr>
            <p:custDataLst>
              <p:tags r:id="rId185"/>
            </p:custDataLst>
          </p:nvPr>
        </p:nvSpPr>
        <p:spPr bwMode="auto">
          <a:xfrm>
            <a:off x="47434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18" name="Line 186"/>
          <p:cNvSpPr>
            <a:spLocks noChangeShapeType="1"/>
          </p:cNvSpPr>
          <p:nvPr>
            <p:custDataLst>
              <p:tags r:id="rId186"/>
            </p:custDataLst>
          </p:nvPr>
        </p:nvSpPr>
        <p:spPr bwMode="auto">
          <a:xfrm>
            <a:off x="48196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19" name="Line 187"/>
          <p:cNvSpPr>
            <a:spLocks noChangeShapeType="1"/>
          </p:cNvSpPr>
          <p:nvPr>
            <p:custDataLst>
              <p:tags r:id="rId187"/>
            </p:custDataLst>
          </p:nvPr>
        </p:nvSpPr>
        <p:spPr bwMode="auto">
          <a:xfrm>
            <a:off x="48958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20" name="Line 188"/>
          <p:cNvSpPr>
            <a:spLocks noChangeShapeType="1"/>
          </p:cNvSpPr>
          <p:nvPr>
            <p:custDataLst>
              <p:tags r:id="rId188"/>
            </p:custDataLst>
          </p:nvPr>
        </p:nvSpPr>
        <p:spPr bwMode="auto">
          <a:xfrm>
            <a:off x="49720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21" name="Line 189"/>
          <p:cNvSpPr>
            <a:spLocks noChangeShapeType="1"/>
          </p:cNvSpPr>
          <p:nvPr>
            <p:custDataLst>
              <p:tags r:id="rId189"/>
            </p:custDataLst>
          </p:nvPr>
        </p:nvSpPr>
        <p:spPr bwMode="auto">
          <a:xfrm>
            <a:off x="50482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22" name="Line 190"/>
          <p:cNvSpPr>
            <a:spLocks noChangeShapeType="1"/>
          </p:cNvSpPr>
          <p:nvPr>
            <p:custDataLst>
              <p:tags r:id="rId190"/>
            </p:custDataLst>
          </p:nvPr>
        </p:nvSpPr>
        <p:spPr bwMode="auto">
          <a:xfrm>
            <a:off x="51244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23" name="Line 191"/>
          <p:cNvSpPr>
            <a:spLocks noChangeShapeType="1"/>
          </p:cNvSpPr>
          <p:nvPr>
            <p:custDataLst>
              <p:tags r:id="rId191"/>
            </p:custDataLst>
          </p:nvPr>
        </p:nvSpPr>
        <p:spPr bwMode="auto">
          <a:xfrm>
            <a:off x="52006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24" name="Line 192"/>
          <p:cNvSpPr>
            <a:spLocks noChangeShapeType="1"/>
          </p:cNvSpPr>
          <p:nvPr>
            <p:custDataLst>
              <p:tags r:id="rId192"/>
            </p:custDataLst>
          </p:nvPr>
        </p:nvSpPr>
        <p:spPr bwMode="auto">
          <a:xfrm>
            <a:off x="52768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25" name="Line 193"/>
          <p:cNvSpPr>
            <a:spLocks noChangeShapeType="1"/>
          </p:cNvSpPr>
          <p:nvPr>
            <p:custDataLst>
              <p:tags r:id="rId193"/>
            </p:custDataLst>
          </p:nvPr>
        </p:nvSpPr>
        <p:spPr bwMode="auto">
          <a:xfrm>
            <a:off x="53530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26" name="Line 194"/>
          <p:cNvSpPr>
            <a:spLocks noChangeShapeType="1"/>
          </p:cNvSpPr>
          <p:nvPr>
            <p:custDataLst>
              <p:tags r:id="rId194"/>
            </p:custDataLst>
          </p:nvPr>
        </p:nvSpPr>
        <p:spPr bwMode="auto">
          <a:xfrm>
            <a:off x="54292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27" name="Line 195"/>
          <p:cNvSpPr>
            <a:spLocks noChangeShapeType="1"/>
          </p:cNvSpPr>
          <p:nvPr>
            <p:custDataLst>
              <p:tags r:id="rId195"/>
            </p:custDataLst>
          </p:nvPr>
        </p:nvSpPr>
        <p:spPr bwMode="auto">
          <a:xfrm>
            <a:off x="55054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28" name="Line 196"/>
          <p:cNvSpPr>
            <a:spLocks noChangeShapeType="1"/>
          </p:cNvSpPr>
          <p:nvPr>
            <p:custDataLst>
              <p:tags r:id="rId196"/>
            </p:custDataLst>
          </p:nvPr>
        </p:nvSpPr>
        <p:spPr bwMode="auto">
          <a:xfrm>
            <a:off x="55816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29" name="Line 197"/>
          <p:cNvSpPr>
            <a:spLocks noChangeShapeType="1"/>
          </p:cNvSpPr>
          <p:nvPr>
            <p:custDataLst>
              <p:tags r:id="rId197"/>
            </p:custDataLst>
          </p:nvPr>
        </p:nvSpPr>
        <p:spPr bwMode="auto">
          <a:xfrm>
            <a:off x="56578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30" name="Line 198"/>
          <p:cNvSpPr>
            <a:spLocks noChangeShapeType="1"/>
          </p:cNvSpPr>
          <p:nvPr>
            <p:custDataLst>
              <p:tags r:id="rId198"/>
            </p:custDataLst>
          </p:nvPr>
        </p:nvSpPr>
        <p:spPr bwMode="auto">
          <a:xfrm>
            <a:off x="57340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31" name="Line 199"/>
          <p:cNvSpPr>
            <a:spLocks noChangeShapeType="1"/>
          </p:cNvSpPr>
          <p:nvPr>
            <p:custDataLst>
              <p:tags r:id="rId199"/>
            </p:custDataLst>
          </p:nvPr>
        </p:nvSpPr>
        <p:spPr bwMode="auto">
          <a:xfrm>
            <a:off x="58102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32" name="Line 200"/>
          <p:cNvSpPr>
            <a:spLocks noChangeShapeType="1"/>
          </p:cNvSpPr>
          <p:nvPr>
            <p:custDataLst>
              <p:tags r:id="rId200"/>
            </p:custDataLst>
          </p:nvPr>
        </p:nvSpPr>
        <p:spPr bwMode="auto">
          <a:xfrm>
            <a:off x="58864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33" name="Line 201"/>
          <p:cNvSpPr>
            <a:spLocks noChangeShapeType="1"/>
          </p:cNvSpPr>
          <p:nvPr>
            <p:custDataLst>
              <p:tags r:id="rId201"/>
            </p:custDataLst>
          </p:nvPr>
        </p:nvSpPr>
        <p:spPr bwMode="auto">
          <a:xfrm>
            <a:off x="59626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34" name="Line 202"/>
          <p:cNvSpPr>
            <a:spLocks noChangeShapeType="1"/>
          </p:cNvSpPr>
          <p:nvPr>
            <p:custDataLst>
              <p:tags r:id="rId202"/>
            </p:custDataLst>
          </p:nvPr>
        </p:nvSpPr>
        <p:spPr bwMode="auto">
          <a:xfrm>
            <a:off x="60388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35" name="Line 203"/>
          <p:cNvSpPr>
            <a:spLocks noChangeShapeType="1"/>
          </p:cNvSpPr>
          <p:nvPr>
            <p:custDataLst>
              <p:tags r:id="rId203"/>
            </p:custDataLst>
          </p:nvPr>
        </p:nvSpPr>
        <p:spPr bwMode="auto">
          <a:xfrm>
            <a:off x="61150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36" name="Line 204"/>
          <p:cNvSpPr>
            <a:spLocks noChangeShapeType="1"/>
          </p:cNvSpPr>
          <p:nvPr>
            <p:custDataLst>
              <p:tags r:id="rId204"/>
            </p:custDataLst>
          </p:nvPr>
        </p:nvSpPr>
        <p:spPr bwMode="auto">
          <a:xfrm>
            <a:off x="61912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37" name="Line 205"/>
          <p:cNvSpPr>
            <a:spLocks noChangeShapeType="1"/>
          </p:cNvSpPr>
          <p:nvPr>
            <p:custDataLst>
              <p:tags r:id="rId205"/>
            </p:custDataLst>
          </p:nvPr>
        </p:nvSpPr>
        <p:spPr bwMode="auto">
          <a:xfrm>
            <a:off x="62674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38" name="Line 206"/>
          <p:cNvSpPr>
            <a:spLocks noChangeShapeType="1"/>
          </p:cNvSpPr>
          <p:nvPr>
            <p:custDataLst>
              <p:tags r:id="rId206"/>
            </p:custDataLst>
          </p:nvPr>
        </p:nvSpPr>
        <p:spPr bwMode="auto">
          <a:xfrm>
            <a:off x="63436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39" name="Line 207"/>
          <p:cNvSpPr>
            <a:spLocks noChangeShapeType="1"/>
          </p:cNvSpPr>
          <p:nvPr>
            <p:custDataLst>
              <p:tags r:id="rId207"/>
            </p:custDataLst>
          </p:nvPr>
        </p:nvSpPr>
        <p:spPr bwMode="auto">
          <a:xfrm>
            <a:off x="64198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40" name="Line 208"/>
          <p:cNvSpPr>
            <a:spLocks noChangeShapeType="1"/>
          </p:cNvSpPr>
          <p:nvPr>
            <p:custDataLst>
              <p:tags r:id="rId208"/>
            </p:custDataLst>
          </p:nvPr>
        </p:nvSpPr>
        <p:spPr bwMode="auto">
          <a:xfrm>
            <a:off x="64960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41" name="Line 209"/>
          <p:cNvSpPr>
            <a:spLocks noChangeShapeType="1"/>
          </p:cNvSpPr>
          <p:nvPr>
            <p:custDataLst>
              <p:tags r:id="rId209"/>
            </p:custDataLst>
          </p:nvPr>
        </p:nvSpPr>
        <p:spPr bwMode="auto">
          <a:xfrm>
            <a:off x="65722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42" name="Line 210"/>
          <p:cNvSpPr>
            <a:spLocks noChangeShapeType="1"/>
          </p:cNvSpPr>
          <p:nvPr>
            <p:custDataLst>
              <p:tags r:id="rId210"/>
            </p:custDataLst>
          </p:nvPr>
        </p:nvSpPr>
        <p:spPr bwMode="auto">
          <a:xfrm>
            <a:off x="66484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43" name="Line 211"/>
          <p:cNvSpPr>
            <a:spLocks noChangeShapeType="1"/>
          </p:cNvSpPr>
          <p:nvPr>
            <p:custDataLst>
              <p:tags r:id="rId211"/>
            </p:custDataLst>
          </p:nvPr>
        </p:nvSpPr>
        <p:spPr bwMode="auto">
          <a:xfrm>
            <a:off x="67246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44" name="Line 212"/>
          <p:cNvSpPr>
            <a:spLocks noChangeShapeType="1"/>
          </p:cNvSpPr>
          <p:nvPr>
            <p:custDataLst>
              <p:tags r:id="rId212"/>
            </p:custDataLst>
          </p:nvPr>
        </p:nvSpPr>
        <p:spPr bwMode="auto">
          <a:xfrm>
            <a:off x="6800850" y="2417762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45" name="Line 213"/>
          <p:cNvSpPr>
            <a:spLocks noChangeShapeType="1"/>
          </p:cNvSpPr>
          <p:nvPr>
            <p:custDataLst>
              <p:tags r:id="rId213"/>
            </p:custDataLst>
          </p:nvPr>
        </p:nvSpPr>
        <p:spPr bwMode="auto">
          <a:xfrm flipV="1">
            <a:off x="1473200" y="2411412"/>
            <a:ext cx="0" cy="2908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46" name="Line 214"/>
          <p:cNvSpPr>
            <a:spLocks noChangeShapeType="1"/>
          </p:cNvSpPr>
          <p:nvPr>
            <p:custDataLst>
              <p:tags r:id="rId214"/>
            </p:custDataLst>
          </p:nvPr>
        </p:nvSpPr>
        <p:spPr bwMode="auto">
          <a:xfrm>
            <a:off x="1428750" y="5326062"/>
            <a:ext cx="762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47" name="Line 215"/>
          <p:cNvSpPr>
            <a:spLocks noChangeShapeType="1"/>
          </p:cNvSpPr>
          <p:nvPr>
            <p:custDataLst>
              <p:tags r:id="rId215"/>
            </p:custDataLst>
          </p:nvPr>
        </p:nvSpPr>
        <p:spPr bwMode="auto">
          <a:xfrm>
            <a:off x="1466850" y="5326062"/>
            <a:ext cx="53721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48" name="Line 216"/>
          <p:cNvSpPr>
            <a:spLocks noChangeShapeType="1"/>
          </p:cNvSpPr>
          <p:nvPr>
            <p:custDataLst>
              <p:tags r:id="rId216"/>
            </p:custDataLst>
          </p:nvPr>
        </p:nvSpPr>
        <p:spPr bwMode="auto">
          <a:xfrm flipV="1">
            <a:off x="1473200" y="5272087"/>
            <a:ext cx="0" cy="952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49" name="Line 217"/>
          <p:cNvSpPr>
            <a:spLocks noChangeShapeType="1"/>
          </p:cNvSpPr>
          <p:nvPr>
            <p:custDataLst>
              <p:tags r:id="rId217"/>
            </p:custDataLst>
          </p:nvPr>
        </p:nvSpPr>
        <p:spPr bwMode="auto">
          <a:xfrm flipV="1">
            <a:off x="1739900" y="5272087"/>
            <a:ext cx="0" cy="952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50" name="Line 218"/>
          <p:cNvSpPr>
            <a:spLocks noChangeShapeType="1"/>
          </p:cNvSpPr>
          <p:nvPr>
            <p:custDataLst>
              <p:tags r:id="rId218"/>
            </p:custDataLst>
          </p:nvPr>
        </p:nvSpPr>
        <p:spPr bwMode="auto">
          <a:xfrm flipV="1">
            <a:off x="2019300" y="5272087"/>
            <a:ext cx="0" cy="952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51" name="Line 219"/>
          <p:cNvSpPr>
            <a:spLocks noChangeShapeType="1"/>
          </p:cNvSpPr>
          <p:nvPr>
            <p:custDataLst>
              <p:tags r:id="rId219"/>
            </p:custDataLst>
          </p:nvPr>
        </p:nvSpPr>
        <p:spPr bwMode="auto">
          <a:xfrm flipV="1">
            <a:off x="2286000" y="5272087"/>
            <a:ext cx="0" cy="952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52" name="Line 220"/>
          <p:cNvSpPr>
            <a:spLocks noChangeShapeType="1"/>
          </p:cNvSpPr>
          <p:nvPr>
            <p:custDataLst>
              <p:tags r:id="rId220"/>
            </p:custDataLst>
          </p:nvPr>
        </p:nvSpPr>
        <p:spPr bwMode="auto">
          <a:xfrm flipV="1">
            <a:off x="2552700" y="5272087"/>
            <a:ext cx="0" cy="952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53" name="Line 221"/>
          <p:cNvSpPr>
            <a:spLocks noChangeShapeType="1"/>
          </p:cNvSpPr>
          <p:nvPr>
            <p:custDataLst>
              <p:tags r:id="rId221"/>
            </p:custDataLst>
          </p:nvPr>
        </p:nvSpPr>
        <p:spPr bwMode="auto">
          <a:xfrm flipV="1">
            <a:off x="2819400" y="5272087"/>
            <a:ext cx="0" cy="952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54" name="Line 222"/>
          <p:cNvSpPr>
            <a:spLocks noChangeShapeType="1"/>
          </p:cNvSpPr>
          <p:nvPr>
            <p:custDataLst>
              <p:tags r:id="rId222"/>
            </p:custDataLst>
          </p:nvPr>
        </p:nvSpPr>
        <p:spPr bwMode="auto">
          <a:xfrm flipV="1">
            <a:off x="3086100" y="5272087"/>
            <a:ext cx="0" cy="952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55" name="Line 223"/>
          <p:cNvSpPr>
            <a:spLocks noChangeShapeType="1"/>
          </p:cNvSpPr>
          <p:nvPr>
            <p:custDataLst>
              <p:tags r:id="rId223"/>
            </p:custDataLst>
          </p:nvPr>
        </p:nvSpPr>
        <p:spPr bwMode="auto">
          <a:xfrm flipV="1">
            <a:off x="3352800" y="5500687"/>
            <a:ext cx="0" cy="952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56" name="Line 224"/>
          <p:cNvSpPr>
            <a:spLocks noChangeShapeType="1"/>
          </p:cNvSpPr>
          <p:nvPr>
            <p:custDataLst>
              <p:tags r:id="rId224"/>
            </p:custDataLst>
          </p:nvPr>
        </p:nvSpPr>
        <p:spPr bwMode="auto">
          <a:xfrm flipV="1">
            <a:off x="3619500" y="5500687"/>
            <a:ext cx="0" cy="952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57" name="Line 225"/>
          <p:cNvSpPr>
            <a:spLocks noChangeShapeType="1"/>
          </p:cNvSpPr>
          <p:nvPr>
            <p:custDataLst>
              <p:tags r:id="rId225"/>
            </p:custDataLst>
          </p:nvPr>
        </p:nvSpPr>
        <p:spPr bwMode="auto">
          <a:xfrm flipV="1">
            <a:off x="3898900" y="5500687"/>
            <a:ext cx="0" cy="952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58" name="Line 226"/>
          <p:cNvSpPr>
            <a:spLocks noChangeShapeType="1"/>
          </p:cNvSpPr>
          <p:nvPr>
            <p:custDataLst>
              <p:tags r:id="rId226"/>
            </p:custDataLst>
          </p:nvPr>
        </p:nvSpPr>
        <p:spPr bwMode="auto">
          <a:xfrm flipV="1">
            <a:off x="4165600" y="5500687"/>
            <a:ext cx="0" cy="952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59" name="Line 227"/>
          <p:cNvSpPr>
            <a:spLocks noChangeShapeType="1"/>
          </p:cNvSpPr>
          <p:nvPr>
            <p:custDataLst>
              <p:tags r:id="rId227"/>
            </p:custDataLst>
          </p:nvPr>
        </p:nvSpPr>
        <p:spPr bwMode="auto">
          <a:xfrm flipV="1">
            <a:off x="4432300" y="5500687"/>
            <a:ext cx="0" cy="952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60" name="Line 228"/>
          <p:cNvSpPr>
            <a:spLocks noChangeShapeType="1"/>
          </p:cNvSpPr>
          <p:nvPr>
            <p:custDataLst>
              <p:tags r:id="rId228"/>
            </p:custDataLst>
          </p:nvPr>
        </p:nvSpPr>
        <p:spPr bwMode="auto">
          <a:xfrm flipV="1">
            <a:off x="4699000" y="5500687"/>
            <a:ext cx="0" cy="952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61" name="Line 229"/>
          <p:cNvSpPr>
            <a:spLocks noChangeShapeType="1"/>
          </p:cNvSpPr>
          <p:nvPr>
            <p:custDataLst>
              <p:tags r:id="rId229"/>
            </p:custDataLst>
          </p:nvPr>
        </p:nvSpPr>
        <p:spPr bwMode="auto">
          <a:xfrm flipV="1">
            <a:off x="4965700" y="5500687"/>
            <a:ext cx="0" cy="952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62" name="Line 230"/>
          <p:cNvSpPr>
            <a:spLocks noChangeShapeType="1"/>
          </p:cNvSpPr>
          <p:nvPr>
            <p:custDataLst>
              <p:tags r:id="rId230"/>
            </p:custDataLst>
          </p:nvPr>
        </p:nvSpPr>
        <p:spPr bwMode="auto">
          <a:xfrm flipV="1">
            <a:off x="5232400" y="5500687"/>
            <a:ext cx="0" cy="952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63" name="Line 231"/>
          <p:cNvSpPr>
            <a:spLocks noChangeShapeType="1"/>
          </p:cNvSpPr>
          <p:nvPr>
            <p:custDataLst>
              <p:tags r:id="rId231"/>
            </p:custDataLst>
          </p:nvPr>
        </p:nvSpPr>
        <p:spPr bwMode="auto">
          <a:xfrm flipV="1">
            <a:off x="5499100" y="5500687"/>
            <a:ext cx="0" cy="952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64" name="Line 232"/>
          <p:cNvSpPr>
            <a:spLocks noChangeShapeType="1"/>
          </p:cNvSpPr>
          <p:nvPr>
            <p:custDataLst>
              <p:tags r:id="rId232"/>
            </p:custDataLst>
          </p:nvPr>
        </p:nvSpPr>
        <p:spPr bwMode="auto">
          <a:xfrm flipV="1">
            <a:off x="5778500" y="5500687"/>
            <a:ext cx="0" cy="952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65" name="Line 233"/>
          <p:cNvSpPr>
            <a:spLocks noChangeShapeType="1"/>
          </p:cNvSpPr>
          <p:nvPr>
            <p:custDataLst>
              <p:tags r:id="rId233"/>
            </p:custDataLst>
          </p:nvPr>
        </p:nvSpPr>
        <p:spPr bwMode="auto">
          <a:xfrm flipV="1">
            <a:off x="6045200" y="5500687"/>
            <a:ext cx="0" cy="952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66" name="Line 234"/>
          <p:cNvSpPr>
            <a:spLocks noChangeShapeType="1"/>
          </p:cNvSpPr>
          <p:nvPr>
            <p:custDataLst>
              <p:tags r:id="rId234"/>
            </p:custDataLst>
          </p:nvPr>
        </p:nvSpPr>
        <p:spPr bwMode="auto">
          <a:xfrm flipV="1">
            <a:off x="6311900" y="5500687"/>
            <a:ext cx="0" cy="952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67" name="Line 235"/>
          <p:cNvSpPr>
            <a:spLocks noChangeShapeType="1"/>
          </p:cNvSpPr>
          <p:nvPr>
            <p:custDataLst>
              <p:tags r:id="rId235"/>
            </p:custDataLst>
          </p:nvPr>
        </p:nvSpPr>
        <p:spPr bwMode="auto">
          <a:xfrm flipV="1">
            <a:off x="6578600" y="5500687"/>
            <a:ext cx="0" cy="952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68" name="Line 236"/>
          <p:cNvSpPr>
            <a:spLocks noChangeShapeType="1"/>
          </p:cNvSpPr>
          <p:nvPr>
            <p:custDataLst>
              <p:tags r:id="rId236"/>
            </p:custDataLst>
          </p:nvPr>
        </p:nvSpPr>
        <p:spPr bwMode="auto">
          <a:xfrm flipV="1">
            <a:off x="6845300" y="5500687"/>
            <a:ext cx="0" cy="952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69" name="Freeform 237"/>
          <p:cNvSpPr>
            <a:spLocks/>
          </p:cNvSpPr>
          <p:nvPr>
            <p:custDataLst>
              <p:tags r:id="rId237"/>
            </p:custDataLst>
          </p:nvPr>
        </p:nvSpPr>
        <p:spPr bwMode="auto">
          <a:xfrm>
            <a:off x="1466850" y="2436812"/>
            <a:ext cx="5373688" cy="2884488"/>
          </a:xfrm>
          <a:custGeom>
            <a:avLst/>
            <a:gdLst/>
            <a:ahLst/>
            <a:cxnLst>
              <a:cxn ang="0">
                <a:pos x="0" y="1816"/>
              </a:cxn>
              <a:cxn ang="0">
                <a:pos x="168" y="1752"/>
              </a:cxn>
              <a:cxn ang="0">
                <a:pos x="344" y="1696"/>
              </a:cxn>
              <a:cxn ang="0">
                <a:pos x="512" y="1640"/>
              </a:cxn>
              <a:cxn ang="0">
                <a:pos x="680" y="1576"/>
              </a:cxn>
              <a:cxn ang="0">
                <a:pos x="848" y="1520"/>
              </a:cxn>
              <a:cxn ang="0">
                <a:pos x="1016" y="1456"/>
              </a:cxn>
              <a:cxn ang="0">
                <a:pos x="1184" y="1400"/>
              </a:cxn>
              <a:cxn ang="0">
                <a:pos x="1352" y="1296"/>
              </a:cxn>
              <a:cxn ang="0">
                <a:pos x="1528" y="1184"/>
              </a:cxn>
              <a:cxn ang="0">
                <a:pos x="1696" y="1080"/>
              </a:cxn>
              <a:cxn ang="0">
                <a:pos x="1864" y="968"/>
              </a:cxn>
              <a:cxn ang="0">
                <a:pos x="2032" y="864"/>
              </a:cxn>
              <a:cxn ang="0">
                <a:pos x="2200" y="752"/>
              </a:cxn>
              <a:cxn ang="0">
                <a:pos x="2368" y="648"/>
              </a:cxn>
              <a:cxn ang="0">
                <a:pos x="2536" y="536"/>
              </a:cxn>
              <a:cxn ang="0">
                <a:pos x="2712" y="432"/>
              </a:cxn>
              <a:cxn ang="0">
                <a:pos x="2880" y="328"/>
              </a:cxn>
              <a:cxn ang="0">
                <a:pos x="3048" y="216"/>
              </a:cxn>
              <a:cxn ang="0">
                <a:pos x="3216" y="112"/>
              </a:cxn>
              <a:cxn ang="0">
                <a:pos x="3384" y="0"/>
              </a:cxn>
            </a:cxnLst>
            <a:rect l="0" t="0" r="r" b="b"/>
            <a:pathLst>
              <a:path w="3385" h="1817">
                <a:moveTo>
                  <a:pt x="0" y="1816"/>
                </a:moveTo>
                <a:lnTo>
                  <a:pt x="168" y="1752"/>
                </a:lnTo>
                <a:lnTo>
                  <a:pt x="344" y="1696"/>
                </a:lnTo>
                <a:lnTo>
                  <a:pt x="512" y="1640"/>
                </a:lnTo>
                <a:lnTo>
                  <a:pt x="680" y="1576"/>
                </a:lnTo>
                <a:lnTo>
                  <a:pt x="848" y="1520"/>
                </a:lnTo>
                <a:lnTo>
                  <a:pt x="1016" y="1456"/>
                </a:lnTo>
                <a:lnTo>
                  <a:pt x="1184" y="1400"/>
                </a:lnTo>
                <a:lnTo>
                  <a:pt x="1352" y="1296"/>
                </a:lnTo>
                <a:lnTo>
                  <a:pt x="1528" y="1184"/>
                </a:lnTo>
                <a:lnTo>
                  <a:pt x="1696" y="1080"/>
                </a:lnTo>
                <a:lnTo>
                  <a:pt x="1864" y="968"/>
                </a:lnTo>
                <a:lnTo>
                  <a:pt x="2032" y="864"/>
                </a:lnTo>
                <a:lnTo>
                  <a:pt x="2200" y="752"/>
                </a:lnTo>
                <a:lnTo>
                  <a:pt x="2368" y="648"/>
                </a:lnTo>
                <a:lnTo>
                  <a:pt x="2536" y="536"/>
                </a:lnTo>
                <a:lnTo>
                  <a:pt x="2712" y="432"/>
                </a:lnTo>
                <a:lnTo>
                  <a:pt x="2880" y="328"/>
                </a:lnTo>
                <a:lnTo>
                  <a:pt x="3048" y="216"/>
                </a:lnTo>
                <a:lnTo>
                  <a:pt x="3216" y="112"/>
                </a:lnTo>
                <a:lnTo>
                  <a:pt x="3384" y="0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70" name="Freeform 238"/>
          <p:cNvSpPr>
            <a:spLocks/>
          </p:cNvSpPr>
          <p:nvPr>
            <p:custDataLst>
              <p:tags r:id="rId238"/>
            </p:custDataLst>
          </p:nvPr>
        </p:nvSpPr>
        <p:spPr bwMode="auto">
          <a:xfrm>
            <a:off x="1466850" y="4748212"/>
            <a:ext cx="5373688" cy="573088"/>
          </a:xfrm>
          <a:custGeom>
            <a:avLst/>
            <a:gdLst/>
            <a:ahLst/>
            <a:cxnLst>
              <a:cxn ang="0">
                <a:pos x="0" y="360"/>
              </a:cxn>
              <a:cxn ang="0">
                <a:pos x="168" y="344"/>
              </a:cxn>
              <a:cxn ang="0">
                <a:pos x="344" y="320"/>
              </a:cxn>
              <a:cxn ang="0">
                <a:pos x="512" y="304"/>
              </a:cxn>
              <a:cxn ang="0">
                <a:pos x="680" y="288"/>
              </a:cxn>
              <a:cxn ang="0">
                <a:pos x="848" y="272"/>
              </a:cxn>
              <a:cxn ang="0">
                <a:pos x="1016" y="248"/>
              </a:cxn>
              <a:cxn ang="0">
                <a:pos x="1184" y="232"/>
              </a:cxn>
              <a:cxn ang="0">
                <a:pos x="1352" y="216"/>
              </a:cxn>
              <a:cxn ang="0">
                <a:pos x="1528" y="200"/>
              </a:cxn>
              <a:cxn ang="0">
                <a:pos x="1696" y="176"/>
              </a:cxn>
              <a:cxn ang="0">
                <a:pos x="1864" y="160"/>
              </a:cxn>
              <a:cxn ang="0">
                <a:pos x="2032" y="144"/>
              </a:cxn>
              <a:cxn ang="0">
                <a:pos x="2200" y="128"/>
              </a:cxn>
              <a:cxn ang="0">
                <a:pos x="2368" y="104"/>
              </a:cxn>
              <a:cxn ang="0">
                <a:pos x="2536" y="88"/>
              </a:cxn>
              <a:cxn ang="0">
                <a:pos x="2712" y="72"/>
              </a:cxn>
              <a:cxn ang="0">
                <a:pos x="2880" y="56"/>
              </a:cxn>
              <a:cxn ang="0">
                <a:pos x="3048" y="32"/>
              </a:cxn>
              <a:cxn ang="0">
                <a:pos x="3216" y="16"/>
              </a:cxn>
              <a:cxn ang="0">
                <a:pos x="3384" y="0"/>
              </a:cxn>
            </a:cxnLst>
            <a:rect l="0" t="0" r="r" b="b"/>
            <a:pathLst>
              <a:path w="3385" h="361">
                <a:moveTo>
                  <a:pt x="0" y="360"/>
                </a:moveTo>
                <a:lnTo>
                  <a:pt x="168" y="344"/>
                </a:lnTo>
                <a:lnTo>
                  <a:pt x="344" y="320"/>
                </a:lnTo>
                <a:lnTo>
                  <a:pt x="512" y="304"/>
                </a:lnTo>
                <a:lnTo>
                  <a:pt x="680" y="288"/>
                </a:lnTo>
                <a:lnTo>
                  <a:pt x="848" y="272"/>
                </a:lnTo>
                <a:lnTo>
                  <a:pt x="1016" y="248"/>
                </a:lnTo>
                <a:lnTo>
                  <a:pt x="1184" y="232"/>
                </a:lnTo>
                <a:lnTo>
                  <a:pt x="1352" y="216"/>
                </a:lnTo>
                <a:lnTo>
                  <a:pt x="1528" y="200"/>
                </a:lnTo>
                <a:lnTo>
                  <a:pt x="1696" y="176"/>
                </a:lnTo>
                <a:lnTo>
                  <a:pt x="1864" y="160"/>
                </a:lnTo>
                <a:lnTo>
                  <a:pt x="2032" y="144"/>
                </a:lnTo>
                <a:lnTo>
                  <a:pt x="2200" y="128"/>
                </a:lnTo>
                <a:lnTo>
                  <a:pt x="2368" y="104"/>
                </a:lnTo>
                <a:lnTo>
                  <a:pt x="2536" y="88"/>
                </a:lnTo>
                <a:lnTo>
                  <a:pt x="2712" y="72"/>
                </a:lnTo>
                <a:lnTo>
                  <a:pt x="2880" y="56"/>
                </a:lnTo>
                <a:lnTo>
                  <a:pt x="3048" y="32"/>
                </a:lnTo>
                <a:lnTo>
                  <a:pt x="3216" y="16"/>
                </a:lnTo>
                <a:lnTo>
                  <a:pt x="3384" y="0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71" name="Rectangle 239"/>
          <p:cNvSpPr>
            <a:spLocks noChangeArrowheads="1"/>
          </p:cNvSpPr>
          <p:nvPr>
            <p:custDataLst>
              <p:tags r:id="rId239"/>
            </p:custDataLst>
          </p:nvPr>
        </p:nvSpPr>
        <p:spPr bwMode="auto">
          <a:xfrm>
            <a:off x="1435100" y="5280025"/>
            <a:ext cx="50800" cy="66675"/>
          </a:xfrm>
          <a:prstGeom prst="rect">
            <a:avLst/>
          </a:prstGeom>
          <a:solidFill>
            <a:srgbClr val="DD0806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72" name="Rectangle 240"/>
          <p:cNvSpPr>
            <a:spLocks noChangeArrowheads="1"/>
          </p:cNvSpPr>
          <p:nvPr>
            <p:custDataLst>
              <p:tags r:id="rId240"/>
            </p:custDataLst>
          </p:nvPr>
        </p:nvSpPr>
        <p:spPr bwMode="auto">
          <a:xfrm>
            <a:off x="1701800" y="5178425"/>
            <a:ext cx="50800" cy="66675"/>
          </a:xfrm>
          <a:prstGeom prst="rect">
            <a:avLst/>
          </a:prstGeom>
          <a:solidFill>
            <a:srgbClr val="DD0806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73" name="Rectangle 241"/>
          <p:cNvSpPr>
            <a:spLocks noChangeArrowheads="1"/>
          </p:cNvSpPr>
          <p:nvPr>
            <p:custDataLst>
              <p:tags r:id="rId241"/>
            </p:custDataLst>
          </p:nvPr>
        </p:nvSpPr>
        <p:spPr bwMode="auto">
          <a:xfrm>
            <a:off x="1981200" y="5097462"/>
            <a:ext cx="50800" cy="50800"/>
          </a:xfrm>
          <a:prstGeom prst="rect">
            <a:avLst/>
          </a:prstGeom>
          <a:solidFill>
            <a:srgbClr val="DD0806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74" name="Rectangle 242"/>
          <p:cNvSpPr>
            <a:spLocks noChangeArrowheads="1"/>
          </p:cNvSpPr>
          <p:nvPr>
            <p:custDataLst>
              <p:tags r:id="rId242"/>
            </p:custDataLst>
          </p:nvPr>
        </p:nvSpPr>
        <p:spPr bwMode="auto">
          <a:xfrm>
            <a:off x="2247900" y="5008562"/>
            <a:ext cx="50800" cy="50800"/>
          </a:xfrm>
          <a:prstGeom prst="rect">
            <a:avLst/>
          </a:prstGeom>
          <a:solidFill>
            <a:srgbClr val="DD0806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75" name="Rectangle 243"/>
          <p:cNvSpPr>
            <a:spLocks noChangeArrowheads="1"/>
          </p:cNvSpPr>
          <p:nvPr>
            <p:custDataLst>
              <p:tags r:id="rId243"/>
            </p:custDataLst>
          </p:nvPr>
        </p:nvSpPr>
        <p:spPr bwMode="auto">
          <a:xfrm>
            <a:off x="2514600" y="4906962"/>
            <a:ext cx="50800" cy="50800"/>
          </a:xfrm>
          <a:prstGeom prst="rect">
            <a:avLst/>
          </a:prstGeom>
          <a:solidFill>
            <a:srgbClr val="DD0806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76" name="Rectangle 244"/>
          <p:cNvSpPr>
            <a:spLocks noChangeArrowheads="1"/>
          </p:cNvSpPr>
          <p:nvPr>
            <p:custDataLst>
              <p:tags r:id="rId244"/>
            </p:custDataLst>
          </p:nvPr>
        </p:nvSpPr>
        <p:spPr bwMode="auto">
          <a:xfrm>
            <a:off x="2781300" y="4818062"/>
            <a:ext cx="50800" cy="50800"/>
          </a:xfrm>
          <a:prstGeom prst="rect">
            <a:avLst/>
          </a:prstGeom>
          <a:solidFill>
            <a:srgbClr val="DD0806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77" name="Rectangle 245"/>
          <p:cNvSpPr>
            <a:spLocks noChangeArrowheads="1"/>
          </p:cNvSpPr>
          <p:nvPr>
            <p:custDataLst>
              <p:tags r:id="rId245"/>
            </p:custDataLst>
          </p:nvPr>
        </p:nvSpPr>
        <p:spPr bwMode="auto">
          <a:xfrm>
            <a:off x="3048000" y="4716462"/>
            <a:ext cx="50800" cy="50800"/>
          </a:xfrm>
          <a:prstGeom prst="rect">
            <a:avLst/>
          </a:prstGeom>
          <a:solidFill>
            <a:srgbClr val="DD0806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78" name="Rectangle 246"/>
          <p:cNvSpPr>
            <a:spLocks noChangeArrowheads="1"/>
          </p:cNvSpPr>
          <p:nvPr>
            <p:custDataLst>
              <p:tags r:id="rId246"/>
            </p:custDataLst>
          </p:nvPr>
        </p:nvSpPr>
        <p:spPr bwMode="auto">
          <a:xfrm>
            <a:off x="3314700" y="4627562"/>
            <a:ext cx="50800" cy="50800"/>
          </a:xfrm>
          <a:prstGeom prst="rect">
            <a:avLst/>
          </a:prstGeom>
          <a:solidFill>
            <a:srgbClr val="DD0806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79" name="Rectangle 247"/>
          <p:cNvSpPr>
            <a:spLocks noChangeArrowheads="1"/>
          </p:cNvSpPr>
          <p:nvPr>
            <p:custDataLst>
              <p:tags r:id="rId247"/>
            </p:custDataLst>
          </p:nvPr>
        </p:nvSpPr>
        <p:spPr bwMode="auto">
          <a:xfrm>
            <a:off x="3581400" y="4462462"/>
            <a:ext cx="50800" cy="50800"/>
          </a:xfrm>
          <a:prstGeom prst="rect">
            <a:avLst/>
          </a:prstGeom>
          <a:solidFill>
            <a:srgbClr val="DD0806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80" name="Rectangle 248"/>
          <p:cNvSpPr>
            <a:spLocks noChangeArrowheads="1"/>
          </p:cNvSpPr>
          <p:nvPr>
            <p:custDataLst>
              <p:tags r:id="rId248"/>
            </p:custDataLst>
          </p:nvPr>
        </p:nvSpPr>
        <p:spPr bwMode="auto">
          <a:xfrm>
            <a:off x="3860800" y="4284662"/>
            <a:ext cx="50800" cy="50800"/>
          </a:xfrm>
          <a:prstGeom prst="rect">
            <a:avLst/>
          </a:prstGeom>
          <a:solidFill>
            <a:srgbClr val="DD0806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81" name="Rectangle 249"/>
          <p:cNvSpPr>
            <a:spLocks noChangeArrowheads="1"/>
          </p:cNvSpPr>
          <p:nvPr>
            <p:custDataLst>
              <p:tags r:id="rId249"/>
            </p:custDataLst>
          </p:nvPr>
        </p:nvSpPr>
        <p:spPr bwMode="auto">
          <a:xfrm>
            <a:off x="4127500" y="4119562"/>
            <a:ext cx="50800" cy="50800"/>
          </a:xfrm>
          <a:prstGeom prst="rect">
            <a:avLst/>
          </a:prstGeom>
          <a:solidFill>
            <a:srgbClr val="DD0806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82" name="Rectangle 250"/>
          <p:cNvSpPr>
            <a:spLocks noChangeArrowheads="1"/>
          </p:cNvSpPr>
          <p:nvPr>
            <p:custDataLst>
              <p:tags r:id="rId250"/>
            </p:custDataLst>
          </p:nvPr>
        </p:nvSpPr>
        <p:spPr bwMode="auto">
          <a:xfrm>
            <a:off x="4394200" y="3941762"/>
            <a:ext cx="50800" cy="50800"/>
          </a:xfrm>
          <a:prstGeom prst="rect">
            <a:avLst/>
          </a:prstGeom>
          <a:solidFill>
            <a:srgbClr val="DD0806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83" name="Rectangle 251"/>
          <p:cNvSpPr>
            <a:spLocks noChangeArrowheads="1"/>
          </p:cNvSpPr>
          <p:nvPr>
            <p:custDataLst>
              <p:tags r:id="rId251"/>
            </p:custDataLst>
          </p:nvPr>
        </p:nvSpPr>
        <p:spPr bwMode="auto">
          <a:xfrm>
            <a:off x="4660900" y="3776662"/>
            <a:ext cx="50800" cy="50800"/>
          </a:xfrm>
          <a:prstGeom prst="rect">
            <a:avLst/>
          </a:prstGeom>
          <a:solidFill>
            <a:srgbClr val="DD0806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84" name="Rectangle 252"/>
          <p:cNvSpPr>
            <a:spLocks noChangeArrowheads="1"/>
          </p:cNvSpPr>
          <p:nvPr>
            <p:custDataLst>
              <p:tags r:id="rId252"/>
            </p:custDataLst>
          </p:nvPr>
        </p:nvSpPr>
        <p:spPr bwMode="auto">
          <a:xfrm>
            <a:off x="4927600" y="3598862"/>
            <a:ext cx="50800" cy="50800"/>
          </a:xfrm>
          <a:prstGeom prst="rect">
            <a:avLst/>
          </a:prstGeom>
          <a:solidFill>
            <a:srgbClr val="DD0806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85" name="Rectangle 253"/>
          <p:cNvSpPr>
            <a:spLocks noChangeArrowheads="1"/>
          </p:cNvSpPr>
          <p:nvPr>
            <p:custDataLst>
              <p:tags r:id="rId253"/>
            </p:custDataLst>
          </p:nvPr>
        </p:nvSpPr>
        <p:spPr bwMode="auto">
          <a:xfrm>
            <a:off x="5194300" y="3433762"/>
            <a:ext cx="50800" cy="50800"/>
          </a:xfrm>
          <a:prstGeom prst="rect">
            <a:avLst/>
          </a:prstGeom>
          <a:solidFill>
            <a:srgbClr val="DD0806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86" name="Rectangle 254"/>
          <p:cNvSpPr>
            <a:spLocks noChangeArrowheads="1"/>
          </p:cNvSpPr>
          <p:nvPr>
            <p:custDataLst>
              <p:tags r:id="rId254"/>
            </p:custDataLst>
          </p:nvPr>
        </p:nvSpPr>
        <p:spPr bwMode="auto">
          <a:xfrm>
            <a:off x="5461000" y="3255962"/>
            <a:ext cx="50800" cy="50800"/>
          </a:xfrm>
          <a:prstGeom prst="rect">
            <a:avLst/>
          </a:prstGeom>
          <a:solidFill>
            <a:srgbClr val="DD0806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87" name="Rectangle 255"/>
          <p:cNvSpPr>
            <a:spLocks noChangeArrowheads="1"/>
          </p:cNvSpPr>
          <p:nvPr>
            <p:custDataLst>
              <p:tags r:id="rId255"/>
            </p:custDataLst>
          </p:nvPr>
        </p:nvSpPr>
        <p:spPr bwMode="auto">
          <a:xfrm>
            <a:off x="5740400" y="3090862"/>
            <a:ext cx="50800" cy="50800"/>
          </a:xfrm>
          <a:prstGeom prst="rect">
            <a:avLst/>
          </a:prstGeom>
          <a:solidFill>
            <a:srgbClr val="DD0806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88" name="Rectangle 256"/>
          <p:cNvSpPr>
            <a:spLocks noChangeArrowheads="1"/>
          </p:cNvSpPr>
          <p:nvPr>
            <p:custDataLst>
              <p:tags r:id="rId256"/>
            </p:custDataLst>
          </p:nvPr>
        </p:nvSpPr>
        <p:spPr bwMode="auto">
          <a:xfrm>
            <a:off x="6007100" y="2925762"/>
            <a:ext cx="50800" cy="50800"/>
          </a:xfrm>
          <a:prstGeom prst="rect">
            <a:avLst/>
          </a:prstGeom>
          <a:solidFill>
            <a:srgbClr val="DD0806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89" name="Rectangle 257"/>
          <p:cNvSpPr>
            <a:spLocks noChangeArrowheads="1"/>
          </p:cNvSpPr>
          <p:nvPr>
            <p:custDataLst>
              <p:tags r:id="rId257"/>
            </p:custDataLst>
          </p:nvPr>
        </p:nvSpPr>
        <p:spPr bwMode="auto">
          <a:xfrm>
            <a:off x="6273800" y="2747962"/>
            <a:ext cx="50800" cy="50800"/>
          </a:xfrm>
          <a:prstGeom prst="rect">
            <a:avLst/>
          </a:prstGeom>
          <a:solidFill>
            <a:srgbClr val="DD0806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90" name="Rectangle 258"/>
          <p:cNvSpPr>
            <a:spLocks noChangeArrowheads="1"/>
          </p:cNvSpPr>
          <p:nvPr>
            <p:custDataLst>
              <p:tags r:id="rId258"/>
            </p:custDataLst>
          </p:nvPr>
        </p:nvSpPr>
        <p:spPr bwMode="auto">
          <a:xfrm>
            <a:off x="6540500" y="2582862"/>
            <a:ext cx="50800" cy="50800"/>
          </a:xfrm>
          <a:prstGeom prst="rect">
            <a:avLst/>
          </a:prstGeom>
          <a:solidFill>
            <a:srgbClr val="DD0806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91" name="Rectangle 259"/>
          <p:cNvSpPr>
            <a:spLocks noChangeArrowheads="1"/>
          </p:cNvSpPr>
          <p:nvPr>
            <p:custDataLst>
              <p:tags r:id="rId259"/>
            </p:custDataLst>
          </p:nvPr>
        </p:nvSpPr>
        <p:spPr bwMode="auto">
          <a:xfrm>
            <a:off x="6807200" y="2405062"/>
            <a:ext cx="50800" cy="50800"/>
          </a:xfrm>
          <a:prstGeom prst="rect">
            <a:avLst/>
          </a:prstGeom>
          <a:solidFill>
            <a:srgbClr val="DD0806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92" name="Rectangle 260"/>
          <p:cNvSpPr>
            <a:spLocks noChangeArrowheads="1"/>
          </p:cNvSpPr>
          <p:nvPr>
            <p:custDataLst>
              <p:tags r:id="rId260"/>
            </p:custDataLst>
          </p:nvPr>
        </p:nvSpPr>
        <p:spPr bwMode="auto">
          <a:xfrm>
            <a:off x="1435100" y="5280025"/>
            <a:ext cx="50800" cy="66675"/>
          </a:xfrm>
          <a:prstGeom prst="rect">
            <a:avLst/>
          </a:prstGeom>
          <a:solidFill>
            <a:srgbClr val="00801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93" name="Rectangle 261"/>
          <p:cNvSpPr>
            <a:spLocks noChangeArrowheads="1"/>
          </p:cNvSpPr>
          <p:nvPr>
            <p:custDataLst>
              <p:tags r:id="rId261"/>
            </p:custDataLst>
          </p:nvPr>
        </p:nvSpPr>
        <p:spPr bwMode="auto">
          <a:xfrm>
            <a:off x="1701800" y="5254625"/>
            <a:ext cx="50800" cy="66675"/>
          </a:xfrm>
          <a:prstGeom prst="rect">
            <a:avLst/>
          </a:prstGeom>
          <a:solidFill>
            <a:srgbClr val="00801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94" name="Rectangle 262"/>
          <p:cNvSpPr>
            <a:spLocks noChangeArrowheads="1"/>
          </p:cNvSpPr>
          <p:nvPr>
            <p:custDataLst>
              <p:tags r:id="rId262"/>
            </p:custDataLst>
          </p:nvPr>
        </p:nvSpPr>
        <p:spPr bwMode="auto">
          <a:xfrm>
            <a:off x="1981200" y="5216525"/>
            <a:ext cx="50800" cy="66675"/>
          </a:xfrm>
          <a:prstGeom prst="rect">
            <a:avLst/>
          </a:prstGeom>
          <a:solidFill>
            <a:srgbClr val="00801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95" name="Rectangle 263"/>
          <p:cNvSpPr>
            <a:spLocks noChangeArrowheads="1"/>
          </p:cNvSpPr>
          <p:nvPr>
            <p:custDataLst>
              <p:tags r:id="rId263"/>
            </p:custDataLst>
          </p:nvPr>
        </p:nvSpPr>
        <p:spPr bwMode="auto">
          <a:xfrm>
            <a:off x="2247900" y="5191125"/>
            <a:ext cx="50800" cy="66675"/>
          </a:xfrm>
          <a:prstGeom prst="rect">
            <a:avLst/>
          </a:prstGeom>
          <a:solidFill>
            <a:srgbClr val="00801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96" name="Rectangle 264"/>
          <p:cNvSpPr>
            <a:spLocks noChangeArrowheads="1"/>
          </p:cNvSpPr>
          <p:nvPr>
            <p:custDataLst>
              <p:tags r:id="rId264"/>
            </p:custDataLst>
          </p:nvPr>
        </p:nvSpPr>
        <p:spPr bwMode="auto">
          <a:xfrm>
            <a:off x="2514600" y="5165725"/>
            <a:ext cx="50800" cy="66675"/>
          </a:xfrm>
          <a:prstGeom prst="rect">
            <a:avLst/>
          </a:prstGeom>
          <a:solidFill>
            <a:srgbClr val="00801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97" name="Rectangle 265"/>
          <p:cNvSpPr>
            <a:spLocks noChangeArrowheads="1"/>
          </p:cNvSpPr>
          <p:nvPr>
            <p:custDataLst>
              <p:tags r:id="rId265"/>
            </p:custDataLst>
          </p:nvPr>
        </p:nvSpPr>
        <p:spPr bwMode="auto">
          <a:xfrm>
            <a:off x="2781300" y="5140325"/>
            <a:ext cx="50800" cy="66675"/>
          </a:xfrm>
          <a:prstGeom prst="rect">
            <a:avLst/>
          </a:prstGeom>
          <a:solidFill>
            <a:srgbClr val="00801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98" name="Rectangle 266"/>
          <p:cNvSpPr>
            <a:spLocks noChangeArrowheads="1"/>
          </p:cNvSpPr>
          <p:nvPr>
            <p:custDataLst>
              <p:tags r:id="rId266"/>
            </p:custDataLst>
          </p:nvPr>
        </p:nvSpPr>
        <p:spPr bwMode="auto">
          <a:xfrm>
            <a:off x="3048000" y="5102225"/>
            <a:ext cx="50800" cy="66675"/>
          </a:xfrm>
          <a:prstGeom prst="rect">
            <a:avLst/>
          </a:prstGeom>
          <a:solidFill>
            <a:srgbClr val="00801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699" name="Rectangle 267"/>
          <p:cNvSpPr>
            <a:spLocks noChangeArrowheads="1"/>
          </p:cNvSpPr>
          <p:nvPr>
            <p:custDataLst>
              <p:tags r:id="rId267"/>
            </p:custDataLst>
          </p:nvPr>
        </p:nvSpPr>
        <p:spPr bwMode="auto">
          <a:xfrm>
            <a:off x="3314700" y="5084762"/>
            <a:ext cx="50800" cy="50800"/>
          </a:xfrm>
          <a:prstGeom prst="rect">
            <a:avLst/>
          </a:prstGeom>
          <a:solidFill>
            <a:srgbClr val="00801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700" name="Rectangle 268"/>
          <p:cNvSpPr>
            <a:spLocks noChangeArrowheads="1"/>
          </p:cNvSpPr>
          <p:nvPr>
            <p:custDataLst>
              <p:tags r:id="rId268"/>
            </p:custDataLst>
          </p:nvPr>
        </p:nvSpPr>
        <p:spPr bwMode="auto">
          <a:xfrm>
            <a:off x="3581400" y="5059362"/>
            <a:ext cx="50800" cy="50800"/>
          </a:xfrm>
          <a:prstGeom prst="rect">
            <a:avLst/>
          </a:prstGeom>
          <a:solidFill>
            <a:srgbClr val="00801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701" name="Rectangle 269"/>
          <p:cNvSpPr>
            <a:spLocks noChangeArrowheads="1"/>
          </p:cNvSpPr>
          <p:nvPr>
            <p:custDataLst>
              <p:tags r:id="rId269"/>
            </p:custDataLst>
          </p:nvPr>
        </p:nvSpPr>
        <p:spPr bwMode="auto">
          <a:xfrm>
            <a:off x="3860800" y="5033962"/>
            <a:ext cx="50800" cy="50800"/>
          </a:xfrm>
          <a:prstGeom prst="rect">
            <a:avLst/>
          </a:prstGeom>
          <a:solidFill>
            <a:srgbClr val="00801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702" name="Rectangle 270"/>
          <p:cNvSpPr>
            <a:spLocks noChangeArrowheads="1"/>
          </p:cNvSpPr>
          <p:nvPr>
            <p:custDataLst>
              <p:tags r:id="rId270"/>
            </p:custDataLst>
          </p:nvPr>
        </p:nvSpPr>
        <p:spPr bwMode="auto">
          <a:xfrm>
            <a:off x="4127500" y="4995862"/>
            <a:ext cx="50800" cy="50800"/>
          </a:xfrm>
          <a:prstGeom prst="rect">
            <a:avLst/>
          </a:prstGeom>
          <a:solidFill>
            <a:srgbClr val="00801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703" name="Rectangle 271"/>
          <p:cNvSpPr>
            <a:spLocks noChangeArrowheads="1"/>
          </p:cNvSpPr>
          <p:nvPr>
            <p:custDataLst>
              <p:tags r:id="rId271"/>
            </p:custDataLst>
          </p:nvPr>
        </p:nvSpPr>
        <p:spPr bwMode="auto">
          <a:xfrm>
            <a:off x="4394200" y="4970462"/>
            <a:ext cx="50800" cy="50800"/>
          </a:xfrm>
          <a:prstGeom prst="rect">
            <a:avLst/>
          </a:prstGeom>
          <a:solidFill>
            <a:srgbClr val="00801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704" name="Rectangle 272"/>
          <p:cNvSpPr>
            <a:spLocks noChangeArrowheads="1"/>
          </p:cNvSpPr>
          <p:nvPr>
            <p:custDataLst>
              <p:tags r:id="rId272"/>
            </p:custDataLst>
          </p:nvPr>
        </p:nvSpPr>
        <p:spPr bwMode="auto">
          <a:xfrm>
            <a:off x="4660900" y="4945062"/>
            <a:ext cx="50800" cy="50800"/>
          </a:xfrm>
          <a:prstGeom prst="rect">
            <a:avLst/>
          </a:prstGeom>
          <a:solidFill>
            <a:srgbClr val="00801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705" name="Rectangle 273"/>
          <p:cNvSpPr>
            <a:spLocks noChangeArrowheads="1"/>
          </p:cNvSpPr>
          <p:nvPr>
            <p:custDataLst>
              <p:tags r:id="rId273"/>
            </p:custDataLst>
          </p:nvPr>
        </p:nvSpPr>
        <p:spPr bwMode="auto">
          <a:xfrm>
            <a:off x="4927600" y="4919662"/>
            <a:ext cx="50800" cy="50800"/>
          </a:xfrm>
          <a:prstGeom prst="rect">
            <a:avLst/>
          </a:prstGeom>
          <a:solidFill>
            <a:srgbClr val="00801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706" name="Rectangle 274"/>
          <p:cNvSpPr>
            <a:spLocks noChangeArrowheads="1"/>
          </p:cNvSpPr>
          <p:nvPr>
            <p:custDataLst>
              <p:tags r:id="rId274"/>
            </p:custDataLst>
          </p:nvPr>
        </p:nvSpPr>
        <p:spPr bwMode="auto">
          <a:xfrm>
            <a:off x="5194300" y="4881562"/>
            <a:ext cx="50800" cy="50800"/>
          </a:xfrm>
          <a:prstGeom prst="rect">
            <a:avLst/>
          </a:prstGeom>
          <a:solidFill>
            <a:srgbClr val="00801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707" name="Rectangle 275"/>
          <p:cNvSpPr>
            <a:spLocks noChangeArrowheads="1"/>
          </p:cNvSpPr>
          <p:nvPr>
            <p:custDataLst>
              <p:tags r:id="rId275"/>
            </p:custDataLst>
          </p:nvPr>
        </p:nvSpPr>
        <p:spPr bwMode="auto">
          <a:xfrm>
            <a:off x="5461000" y="4856162"/>
            <a:ext cx="50800" cy="50800"/>
          </a:xfrm>
          <a:prstGeom prst="rect">
            <a:avLst/>
          </a:prstGeom>
          <a:solidFill>
            <a:srgbClr val="00801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708" name="Rectangle 276"/>
          <p:cNvSpPr>
            <a:spLocks noChangeArrowheads="1"/>
          </p:cNvSpPr>
          <p:nvPr>
            <p:custDataLst>
              <p:tags r:id="rId276"/>
            </p:custDataLst>
          </p:nvPr>
        </p:nvSpPr>
        <p:spPr bwMode="auto">
          <a:xfrm>
            <a:off x="5740400" y="4830762"/>
            <a:ext cx="50800" cy="50800"/>
          </a:xfrm>
          <a:prstGeom prst="rect">
            <a:avLst/>
          </a:prstGeom>
          <a:solidFill>
            <a:srgbClr val="00801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709" name="Rectangle 277"/>
          <p:cNvSpPr>
            <a:spLocks noChangeArrowheads="1"/>
          </p:cNvSpPr>
          <p:nvPr>
            <p:custDataLst>
              <p:tags r:id="rId277"/>
            </p:custDataLst>
          </p:nvPr>
        </p:nvSpPr>
        <p:spPr bwMode="auto">
          <a:xfrm>
            <a:off x="6007100" y="4805362"/>
            <a:ext cx="50800" cy="50800"/>
          </a:xfrm>
          <a:prstGeom prst="rect">
            <a:avLst/>
          </a:prstGeom>
          <a:solidFill>
            <a:srgbClr val="00801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710" name="Rectangle 278"/>
          <p:cNvSpPr>
            <a:spLocks noChangeArrowheads="1"/>
          </p:cNvSpPr>
          <p:nvPr>
            <p:custDataLst>
              <p:tags r:id="rId278"/>
            </p:custDataLst>
          </p:nvPr>
        </p:nvSpPr>
        <p:spPr bwMode="auto">
          <a:xfrm>
            <a:off x="6273800" y="4767262"/>
            <a:ext cx="50800" cy="50800"/>
          </a:xfrm>
          <a:prstGeom prst="rect">
            <a:avLst/>
          </a:prstGeom>
          <a:solidFill>
            <a:srgbClr val="00801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711" name="Rectangle 279"/>
          <p:cNvSpPr>
            <a:spLocks noChangeArrowheads="1"/>
          </p:cNvSpPr>
          <p:nvPr>
            <p:custDataLst>
              <p:tags r:id="rId279"/>
            </p:custDataLst>
          </p:nvPr>
        </p:nvSpPr>
        <p:spPr bwMode="auto">
          <a:xfrm>
            <a:off x="6540500" y="4741862"/>
            <a:ext cx="50800" cy="50800"/>
          </a:xfrm>
          <a:prstGeom prst="rect">
            <a:avLst/>
          </a:prstGeom>
          <a:solidFill>
            <a:srgbClr val="00801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712" name="Rectangle 280"/>
          <p:cNvSpPr>
            <a:spLocks noChangeArrowheads="1"/>
          </p:cNvSpPr>
          <p:nvPr>
            <p:custDataLst>
              <p:tags r:id="rId280"/>
            </p:custDataLst>
          </p:nvPr>
        </p:nvSpPr>
        <p:spPr bwMode="auto">
          <a:xfrm>
            <a:off x="6807200" y="4716462"/>
            <a:ext cx="50800" cy="50800"/>
          </a:xfrm>
          <a:prstGeom prst="rect">
            <a:avLst/>
          </a:prstGeom>
          <a:solidFill>
            <a:srgbClr val="00801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713" name="Rectangle 281"/>
          <p:cNvSpPr>
            <a:spLocks noChangeArrowheads="1"/>
          </p:cNvSpPr>
          <p:nvPr>
            <p:custDataLst>
              <p:tags r:id="rId281"/>
            </p:custDataLst>
          </p:nvPr>
        </p:nvSpPr>
        <p:spPr bwMode="auto">
          <a:xfrm>
            <a:off x="1116013" y="5068887"/>
            <a:ext cx="2952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1">
                <a:latin typeface="Geneva" charset="0"/>
              </a:rPr>
              <a:t>1</a:t>
            </a:r>
          </a:p>
        </p:txBody>
      </p:sp>
      <p:sp>
        <p:nvSpPr>
          <p:cNvPr id="658714" name="Rectangle 282"/>
          <p:cNvSpPr>
            <a:spLocks noChangeArrowheads="1"/>
          </p:cNvSpPr>
          <p:nvPr>
            <p:custDataLst>
              <p:tags r:id="rId282"/>
            </p:custDataLst>
          </p:nvPr>
        </p:nvSpPr>
        <p:spPr bwMode="auto">
          <a:xfrm>
            <a:off x="1001713" y="4103687"/>
            <a:ext cx="4095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1">
                <a:latin typeface="Geneva" charset="0"/>
              </a:rPr>
              <a:t>10</a:t>
            </a:r>
          </a:p>
        </p:txBody>
      </p:sp>
      <p:sp>
        <p:nvSpPr>
          <p:cNvPr id="658715" name="Rectangle 283"/>
          <p:cNvSpPr>
            <a:spLocks noChangeArrowheads="1"/>
          </p:cNvSpPr>
          <p:nvPr>
            <p:custDataLst>
              <p:tags r:id="rId283"/>
            </p:custDataLst>
          </p:nvPr>
        </p:nvSpPr>
        <p:spPr bwMode="auto">
          <a:xfrm>
            <a:off x="887413" y="3214687"/>
            <a:ext cx="5238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1">
                <a:latin typeface="Geneva" charset="0"/>
              </a:rPr>
              <a:t>100</a:t>
            </a:r>
          </a:p>
        </p:txBody>
      </p:sp>
      <p:sp>
        <p:nvSpPr>
          <p:cNvPr id="658716" name="Rectangle 284"/>
          <p:cNvSpPr>
            <a:spLocks noChangeArrowheads="1"/>
          </p:cNvSpPr>
          <p:nvPr>
            <p:custDataLst>
              <p:tags r:id="rId284"/>
            </p:custDataLst>
          </p:nvPr>
        </p:nvSpPr>
        <p:spPr bwMode="auto">
          <a:xfrm>
            <a:off x="773113" y="2160587"/>
            <a:ext cx="6381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1">
                <a:latin typeface="Geneva" charset="0"/>
              </a:rPr>
              <a:t>1000</a:t>
            </a:r>
          </a:p>
        </p:txBody>
      </p:sp>
      <p:sp>
        <p:nvSpPr>
          <p:cNvPr id="658717" name="Rectangle 285"/>
          <p:cNvSpPr>
            <a:spLocks noChangeArrowheads="1"/>
          </p:cNvSpPr>
          <p:nvPr>
            <p:custDataLst>
              <p:tags r:id="rId285"/>
            </p:custDataLst>
          </p:nvPr>
        </p:nvSpPr>
        <p:spPr bwMode="auto">
          <a:xfrm rot="16200000">
            <a:off x="1193006" y="5599906"/>
            <a:ext cx="80962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1">
                <a:latin typeface="Geneva" charset="0"/>
              </a:rPr>
              <a:t>1980</a:t>
            </a:r>
          </a:p>
        </p:txBody>
      </p:sp>
      <p:sp>
        <p:nvSpPr>
          <p:cNvPr id="658718" name="Rectangle 286"/>
          <p:cNvSpPr>
            <a:spLocks noChangeArrowheads="1"/>
          </p:cNvSpPr>
          <p:nvPr>
            <p:custDataLst>
              <p:tags r:id="rId286"/>
            </p:custDataLst>
          </p:nvPr>
        </p:nvSpPr>
        <p:spPr bwMode="auto">
          <a:xfrm rot="16200000">
            <a:off x="1459706" y="5599906"/>
            <a:ext cx="80962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1">
                <a:latin typeface="Geneva" charset="0"/>
              </a:rPr>
              <a:t>1981</a:t>
            </a:r>
          </a:p>
        </p:txBody>
      </p:sp>
      <p:sp>
        <p:nvSpPr>
          <p:cNvPr id="658719" name="Rectangle 287"/>
          <p:cNvSpPr>
            <a:spLocks noChangeArrowheads="1"/>
          </p:cNvSpPr>
          <p:nvPr>
            <p:custDataLst>
              <p:tags r:id="rId287"/>
            </p:custDataLst>
          </p:nvPr>
        </p:nvSpPr>
        <p:spPr bwMode="auto">
          <a:xfrm rot="16200000">
            <a:off x="1993106" y="5599906"/>
            <a:ext cx="80962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1">
                <a:latin typeface="Geneva" charset="0"/>
              </a:rPr>
              <a:t>1983</a:t>
            </a:r>
          </a:p>
        </p:txBody>
      </p:sp>
      <p:sp>
        <p:nvSpPr>
          <p:cNvPr id="658720" name="Rectangle 288"/>
          <p:cNvSpPr>
            <a:spLocks noChangeArrowheads="1"/>
          </p:cNvSpPr>
          <p:nvPr>
            <p:custDataLst>
              <p:tags r:id="rId288"/>
            </p:custDataLst>
          </p:nvPr>
        </p:nvSpPr>
        <p:spPr bwMode="auto">
          <a:xfrm rot="16200000">
            <a:off x="2259806" y="5599906"/>
            <a:ext cx="80962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1">
                <a:latin typeface="Geneva" charset="0"/>
              </a:rPr>
              <a:t>1984</a:t>
            </a:r>
          </a:p>
        </p:txBody>
      </p:sp>
      <p:sp>
        <p:nvSpPr>
          <p:cNvPr id="658721" name="Rectangle 289"/>
          <p:cNvSpPr>
            <a:spLocks noChangeArrowheads="1"/>
          </p:cNvSpPr>
          <p:nvPr>
            <p:custDataLst>
              <p:tags r:id="rId289"/>
            </p:custDataLst>
          </p:nvPr>
        </p:nvSpPr>
        <p:spPr bwMode="auto">
          <a:xfrm rot="16200000">
            <a:off x="2526506" y="5599906"/>
            <a:ext cx="80962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1">
                <a:latin typeface="Geneva" charset="0"/>
              </a:rPr>
              <a:t>1985</a:t>
            </a:r>
          </a:p>
        </p:txBody>
      </p:sp>
      <p:sp>
        <p:nvSpPr>
          <p:cNvPr id="658722" name="Rectangle 290"/>
          <p:cNvSpPr>
            <a:spLocks noChangeArrowheads="1"/>
          </p:cNvSpPr>
          <p:nvPr>
            <p:custDataLst>
              <p:tags r:id="rId290"/>
            </p:custDataLst>
          </p:nvPr>
        </p:nvSpPr>
        <p:spPr bwMode="auto">
          <a:xfrm rot="16200000">
            <a:off x="2805906" y="5599906"/>
            <a:ext cx="80962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1">
                <a:latin typeface="Geneva" charset="0"/>
              </a:rPr>
              <a:t>1986</a:t>
            </a:r>
          </a:p>
        </p:txBody>
      </p:sp>
      <p:sp>
        <p:nvSpPr>
          <p:cNvPr id="658723" name="Rectangle 291"/>
          <p:cNvSpPr>
            <a:spLocks noChangeArrowheads="1"/>
          </p:cNvSpPr>
          <p:nvPr>
            <p:custDataLst>
              <p:tags r:id="rId291"/>
            </p:custDataLst>
          </p:nvPr>
        </p:nvSpPr>
        <p:spPr bwMode="auto">
          <a:xfrm rot="16200000">
            <a:off x="3072606" y="5599906"/>
            <a:ext cx="80962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1">
                <a:latin typeface="Geneva" charset="0"/>
              </a:rPr>
              <a:t>1987</a:t>
            </a:r>
          </a:p>
        </p:txBody>
      </p:sp>
      <p:sp>
        <p:nvSpPr>
          <p:cNvPr id="658724" name="Rectangle 292"/>
          <p:cNvSpPr>
            <a:spLocks noChangeArrowheads="1"/>
          </p:cNvSpPr>
          <p:nvPr>
            <p:custDataLst>
              <p:tags r:id="rId292"/>
            </p:custDataLst>
          </p:nvPr>
        </p:nvSpPr>
        <p:spPr bwMode="auto">
          <a:xfrm rot="16200000">
            <a:off x="3339306" y="5599906"/>
            <a:ext cx="80962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1">
                <a:latin typeface="Geneva" charset="0"/>
              </a:rPr>
              <a:t>1988</a:t>
            </a:r>
          </a:p>
        </p:txBody>
      </p:sp>
      <p:sp>
        <p:nvSpPr>
          <p:cNvPr id="658725" name="Rectangle 293"/>
          <p:cNvSpPr>
            <a:spLocks noChangeArrowheads="1"/>
          </p:cNvSpPr>
          <p:nvPr>
            <p:custDataLst>
              <p:tags r:id="rId293"/>
            </p:custDataLst>
          </p:nvPr>
        </p:nvSpPr>
        <p:spPr bwMode="auto">
          <a:xfrm rot="16200000">
            <a:off x="3607594" y="5599906"/>
            <a:ext cx="80962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1">
                <a:latin typeface="Geneva" charset="0"/>
              </a:rPr>
              <a:t>1989</a:t>
            </a:r>
          </a:p>
        </p:txBody>
      </p:sp>
      <p:sp>
        <p:nvSpPr>
          <p:cNvPr id="658726" name="Rectangle 294"/>
          <p:cNvSpPr>
            <a:spLocks noChangeArrowheads="1"/>
          </p:cNvSpPr>
          <p:nvPr>
            <p:custDataLst>
              <p:tags r:id="rId294"/>
            </p:custDataLst>
          </p:nvPr>
        </p:nvSpPr>
        <p:spPr bwMode="auto">
          <a:xfrm rot="16200000">
            <a:off x="3872706" y="5599906"/>
            <a:ext cx="80962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1">
                <a:latin typeface="Geneva" charset="0"/>
              </a:rPr>
              <a:t>1990</a:t>
            </a:r>
          </a:p>
        </p:txBody>
      </p:sp>
      <p:sp>
        <p:nvSpPr>
          <p:cNvPr id="658727" name="Rectangle 295"/>
          <p:cNvSpPr>
            <a:spLocks noChangeArrowheads="1"/>
          </p:cNvSpPr>
          <p:nvPr>
            <p:custDataLst>
              <p:tags r:id="rId295"/>
            </p:custDataLst>
          </p:nvPr>
        </p:nvSpPr>
        <p:spPr bwMode="auto">
          <a:xfrm rot="16200000">
            <a:off x="4139406" y="5599906"/>
            <a:ext cx="80962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1">
                <a:latin typeface="Geneva" charset="0"/>
              </a:rPr>
              <a:t>1991</a:t>
            </a:r>
          </a:p>
        </p:txBody>
      </p:sp>
      <p:sp>
        <p:nvSpPr>
          <p:cNvPr id="658728" name="Rectangle 296"/>
          <p:cNvSpPr>
            <a:spLocks noChangeArrowheads="1"/>
          </p:cNvSpPr>
          <p:nvPr>
            <p:custDataLst>
              <p:tags r:id="rId296"/>
            </p:custDataLst>
          </p:nvPr>
        </p:nvSpPr>
        <p:spPr bwMode="auto">
          <a:xfrm rot="16200000">
            <a:off x="4418806" y="5599906"/>
            <a:ext cx="80962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1">
                <a:latin typeface="Geneva" charset="0"/>
              </a:rPr>
              <a:t>1992</a:t>
            </a:r>
          </a:p>
        </p:txBody>
      </p:sp>
      <p:sp>
        <p:nvSpPr>
          <p:cNvPr id="658729" name="Rectangle 297"/>
          <p:cNvSpPr>
            <a:spLocks noChangeArrowheads="1"/>
          </p:cNvSpPr>
          <p:nvPr>
            <p:custDataLst>
              <p:tags r:id="rId297"/>
            </p:custDataLst>
          </p:nvPr>
        </p:nvSpPr>
        <p:spPr bwMode="auto">
          <a:xfrm rot="16200000">
            <a:off x="4685506" y="5599906"/>
            <a:ext cx="80962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1">
                <a:latin typeface="Geneva" charset="0"/>
              </a:rPr>
              <a:t>1993</a:t>
            </a:r>
          </a:p>
        </p:txBody>
      </p:sp>
      <p:sp>
        <p:nvSpPr>
          <p:cNvPr id="658730" name="Rectangle 298"/>
          <p:cNvSpPr>
            <a:spLocks noChangeArrowheads="1"/>
          </p:cNvSpPr>
          <p:nvPr>
            <p:custDataLst>
              <p:tags r:id="rId298"/>
            </p:custDataLst>
          </p:nvPr>
        </p:nvSpPr>
        <p:spPr bwMode="auto">
          <a:xfrm rot="16200000">
            <a:off x="4952206" y="5599906"/>
            <a:ext cx="80962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1">
                <a:latin typeface="Geneva" charset="0"/>
              </a:rPr>
              <a:t>1994</a:t>
            </a:r>
          </a:p>
        </p:txBody>
      </p:sp>
      <p:sp>
        <p:nvSpPr>
          <p:cNvPr id="658731" name="Rectangle 299"/>
          <p:cNvSpPr>
            <a:spLocks noChangeArrowheads="1"/>
          </p:cNvSpPr>
          <p:nvPr>
            <p:custDataLst>
              <p:tags r:id="rId299"/>
            </p:custDataLst>
          </p:nvPr>
        </p:nvSpPr>
        <p:spPr bwMode="auto">
          <a:xfrm rot="16200000">
            <a:off x="5218906" y="5599906"/>
            <a:ext cx="80962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1">
                <a:latin typeface="Geneva" charset="0"/>
              </a:rPr>
              <a:t>1995</a:t>
            </a:r>
          </a:p>
        </p:txBody>
      </p:sp>
      <p:sp>
        <p:nvSpPr>
          <p:cNvPr id="658732" name="Rectangle 300"/>
          <p:cNvSpPr>
            <a:spLocks noChangeArrowheads="1"/>
          </p:cNvSpPr>
          <p:nvPr>
            <p:custDataLst>
              <p:tags r:id="rId300"/>
            </p:custDataLst>
          </p:nvPr>
        </p:nvSpPr>
        <p:spPr bwMode="auto">
          <a:xfrm rot="16200000">
            <a:off x="5485606" y="5599906"/>
            <a:ext cx="80962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1">
                <a:latin typeface="Geneva" charset="0"/>
              </a:rPr>
              <a:t>1996</a:t>
            </a:r>
          </a:p>
        </p:txBody>
      </p:sp>
      <p:sp>
        <p:nvSpPr>
          <p:cNvPr id="658733" name="Rectangle 301"/>
          <p:cNvSpPr>
            <a:spLocks noChangeArrowheads="1"/>
          </p:cNvSpPr>
          <p:nvPr>
            <p:custDataLst>
              <p:tags r:id="rId301"/>
            </p:custDataLst>
          </p:nvPr>
        </p:nvSpPr>
        <p:spPr bwMode="auto">
          <a:xfrm rot="16200000">
            <a:off x="5752306" y="5599906"/>
            <a:ext cx="80962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1">
                <a:latin typeface="Geneva" charset="0"/>
              </a:rPr>
              <a:t>1997</a:t>
            </a:r>
          </a:p>
        </p:txBody>
      </p:sp>
      <p:sp>
        <p:nvSpPr>
          <p:cNvPr id="658734" name="Rectangle 302"/>
          <p:cNvSpPr>
            <a:spLocks noChangeArrowheads="1"/>
          </p:cNvSpPr>
          <p:nvPr>
            <p:custDataLst>
              <p:tags r:id="rId302"/>
            </p:custDataLst>
          </p:nvPr>
        </p:nvSpPr>
        <p:spPr bwMode="auto">
          <a:xfrm rot="16200000">
            <a:off x="6019006" y="5599906"/>
            <a:ext cx="80962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1">
                <a:latin typeface="Geneva" charset="0"/>
              </a:rPr>
              <a:t>1998</a:t>
            </a:r>
          </a:p>
        </p:txBody>
      </p:sp>
      <p:sp>
        <p:nvSpPr>
          <p:cNvPr id="658735" name="Rectangle 303"/>
          <p:cNvSpPr>
            <a:spLocks noChangeArrowheads="1"/>
          </p:cNvSpPr>
          <p:nvPr>
            <p:custDataLst>
              <p:tags r:id="rId303"/>
            </p:custDataLst>
          </p:nvPr>
        </p:nvSpPr>
        <p:spPr bwMode="auto">
          <a:xfrm rot="16200000">
            <a:off x="6298406" y="5599906"/>
            <a:ext cx="80962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1">
                <a:latin typeface="Geneva" charset="0"/>
              </a:rPr>
              <a:t>1999</a:t>
            </a:r>
          </a:p>
        </p:txBody>
      </p:sp>
      <p:sp>
        <p:nvSpPr>
          <p:cNvPr id="658736" name="Rectangle 304"/>
          <p:cNvSpPr>
            <a:spLocks noChangeArrowheads="1"/>
          </p:cNvSpPr>
          <p:nvPr>
            <p:custDataLst>
              <p:tags r:id="rId304"/>
            </p:custDataLst>
          </p:nvPr>
        </p:nvSpPr>
        <p:spPr bwMode="auto">
          <a:xfrm rot="16200000">
            <a:off x="6565106" y="5599906"/>
            <a:ext cx="80962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1">
                <a:latin typeface="Geneva" charset="0"/>
              </a:rPr>
              <a:t>2000</a:t>
            </a:r>
          </a:p>
        </p:txBody>
      </p:sp>
      <p:sp>
        <p:nvSpPr>
          <p:cNvPr id="658737" name="Rectangle 305"/>
          <p:cNvSpPr>
            <a:spLocks noChangeArrowheads="1"/>
          </p:cNvSpPr>
          <p:nvPr>
            <p:custDataLst>
              <p:tags r:id="rId305"/>
            </p:custDataLst>
          </p:nvPr>
        </p:nvSpPr>
        <p:spPr bwMode="auto">
          <a:xfrm>
            <a:off x="6723063" y="4843462"/>
            <a:ext cx="555625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000">
                <a:solidFill>
                  <a:srgbClr val="000000"/>
                </a:solidFill>
              </a:rPr>
              <a:t>DRAM</a:t>
            </a:r>
          </a:p>
        </p:txBody>
      </p:sp>
      <p:sp>
        <p:nvSpPr>
          <p:cNvPr id="658738" name="Rectangle 306"/>
          <p:cNvSpPr>
            <a:spLocks noChangeArrowheads="1"/>
          </p:cNvSpPr>
          <p:nvPr>
            <p:custDataLst>
              <p:tags r:id="rId306"/>
            </p:custDataLst>
          </p:nvPr>
        </p:nvSpPr>
        <p:spPr bwMode="auto">
          <a:xfrm>
            <a:off x="6837363" y="2366962"/>
            <a:ext cx="427037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000">
                <a:solidFill>
                  <a:srgbClr val="000000"/>
                </a:solidFill>
                <a:latin typeface="Geneva" charset="0"/>
              </a:rPr>
              <a:t>CPU</a:t>
            </a:r>
          </a:p>
        </p:txBody>
      </p:sp>
      <p:sp>
        <p:nvSpPr>
          <p:cNvPr id="658739" name="Arc 307"/>
          <p:cNvSpPr>
            <a:spLocks/>
          </p:cNvSpPr>
          <p:nvPr>
            <p:custDataLst>
              <p:tags r:id="rId307"/>
            </p:custDataLst>
          </p:nvPr>
        </p:nvSpPr>
        <p:spPr bwMode="auto">
          <a:xfrm>
            <a:off x="6897688" y="2174875"/>
            <a:ext cx="571500" cy="200025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40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21599"/>
                </a:moveTo>
                <a:cubicBezTo>
                  <a:pt x="-1" y="9694"/>
                  <a:pt x="9634" y="33"/>
                  <a:pt x="21540" y="0"/>
                </a:cubicBezTo>
              </a:path>
              <a:path w="21600" h="21600" stroke="0" extrusionOk="0">
                <a:moveTo>
                  <a:pt x="-1" y="21599"/>
                </a:moveTo>
                <a:cubicBezTo>
                  <a:pt x="-1" y="9694"/>
                  <a:pt x="9634" y="33"/>
                  <a:pt x="21540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25400" cap="rnd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740" name="Rectangle 308"/>
          <p:cNvSpPr>
            <a:spLocks noChangeArrowheads="1"/>
          </p:cNvSpPr>
          <p:nvPr>
            <p:custDataLst>
              <p:tags r:id="rId308"/>
            </p:custDataLst>
          </p:nvPr>
        </p:nvSpPr>
        <p:spPr bwMode="auto">
          <a:xfrm rot="16200000">
            <a:off x="1764506" y="5599906"/>
            <a:ext cx="80962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1">
                <a:latin typeface="Geneva" charset="0"/>
              </a:rPr>
              <a:t>1982</a:t>
            </a:r>
          </a:p>
        </p:txBody>
      </p:sp>
      <p:sp>
        <p:nvSpPr>
          <p:cNvPr id="658741" name="Line 309"/>
          <p:cNvSpPr>
            <a:spLocks noChangeShapeType="1"/>
          </p:cNvSpPr>
          <p:nvPr>
            <p:custDataLst>
              <p:tags r:id="rId309"/>
            </p:custDataLst>
          </p:nvPr>
        </p:nvSpPr>
        <p:spPr bwMode="auto">
          <a:xfrm>
            <a:off x="6062663" y="3008312"/>
            <a:ext cx="0" cy="1828800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 type="triangl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742" name="Rectangle 310"/>
          <p:cNvSpPr>
            <a:spLocks noChangeArrowheads="1"/>
          </p:cNvSpPr>
          <p:nvPr>
            <p:custDataLst>
              <p:tags r:id="rId310"/>
            </p:custDataLst>
          </p:nvPr>
        </p:nvSpPr>
        <p:spPr bwMode="auto">
          <a:xfrm>
            <a:off x="6038850" y="3327400"/>
            <a:ext cx="2481263" cy="1003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b="1"/>
              <a:t>Processor-Memory</a:t>
            </a:r>
          </a:p>
          <a:p>
            <a:pPr eaLnBrk="0" hangingPunct="0"/>
            <a:r>
              <a:rPr lang="en-US" sz="2000" b="1"/>
              <a:t>Performance Gap:</a:t>
            </a:r>
            <a:br>
              <a:rPr lang="en-US" sz="2000" b="1"/>
            </a:br>
            <a:r>
              <a:rPr lang="en-US" sz="2000" b="1"/>
              <a:t>(grows 50% / year)</a:t>
            </a:r>
          </a:p>
        </p:txBody>
      </p:sp>
      <p:sp>
        <p:nvSpPr>
          <p:cNvPr id="658743" name="Rectangle 311"/>
          <p:cNvSpPr>
            <a:spLocks noChangeArrowheads="1"/>
          </p:cNvSpPr>
          <p:nvPr>
            <p:custDataLst>
              <p:tags r:id="rId311"/>
            </p:custDataLst>
          </p:nvPr>
        </p:nvSpPr>
        <p:spPr bwMode="auto">
          <a:xfrm rot="16200000">
            <a:off x="-340519" y="4136231"/>
            <a:ext cx="15779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1"/>
              <a:t>Performance</a:t>
            </a:r>
          </a:p>
        </p:txBody>
      </p:sp>
      <p:sp>
        <p:nvSpPr>
          <p:cNvPr id="658744" name="Rectangle 312"/>
          <p:cNvSpPr>
            <a:spLocks noChangeArrowheads="1"/>
          </p:cNvSpPr>
          <p:nvPr>
            <p:custDataLst>
              <p:tags r:id="rId312"/>
            </p:custDataLst>
          </p:nvPr>
        </p:nvSpPr>
        <p:spPr bwMode="auto">
          <a:xfrm>
            <a:off x="3762375" y="6256337"/>
            <a:ext cx="7143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1"/>
              <a:t>Time</a:t>
            </a:r>
          </a:p>
        </p:txBody>
      </p:sp>
      <p:sp>
        <p:nvSpPr>
          <p:cNvPr id="658745" name="Rectangle 313"/>
          <p:cNvSpPr>
            <a:spLocks noChangeArrowheads="1"/>
          </p:cNvSpPr>
          <p:nvPr>
            <p:custDataLst>
              <p:tags r:id="rId313"/>
            </p:custDataLst>
          </p:nvPr>
        </p:nvSpPr>
        <p:spPr bwMode="auto">
          <a:xfrm>
            <a:off x="3998913" y="2614612"/>
            <a:ext cx="211455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>
                <a:solidFill>
                  <a:srgbClr val="FC0128"/>
                </a:solidFill>
              </a:rPr>
              <a:t>“Moore’s Law”</a:t>
            </a:r>
          </a:p>
        </p:txBody>
      </p:sp>
    </p:spTree>
    <p:extLst>
      <p:ext uri="{BB962C8B-B14F-4D97-AF65-F5344CB8AC3E}">
        <p14:creationId xmlns:p14="http://schemas.microsoft.com/office/powerpoint/2010/main" val="35306525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410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The Problem</a:t>
            </a:r>
          </a:p>
        </p:txBody>
      </p:sp>
      <p:sp>
        <p:nvSpPr>
          <p:cNvPr id="657411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dirty="0"/>
              <a:t>The Von Neumann Bottleneck</a:t>
            </a:r>
          </a:p>
          <a:p>
            <a:pPr lvl="1"/>
            <a:r>
              <a:rPr lang="en-US" dirty="0"/>
              <a:t>Logic gets faster</a:t>
            </a:r>
          </a:p>
          <a:p>
            <a:pPr lvl="1"/>
            <a:r>
              <a:rPr lang="en-US" dirty="0"/>
              <a:t>Memory capacity gets larger</a:t>
            </a:r>
          </a:p>
          <a:p>
            <a:pPr lvl="1"/>
            <a:r>
              <a:rPr lang="en-US" b="1" dirty="0"/>
              <a:t>Memory speed is not keeping up with logic</a:t>
            </a:r>
          </a:p>
          <a:p>
            <a:endParaRPr lang="en-US" dirty="0"/>
          </a:p>
          <a:p>
            <a:r>
              <a:rPr lang="en-US" dirty="0" smtClean="0"/>
              <a:t>How do we get the full Daft Punk experience?</a:t>
            </a:r>
          </a:p>
          <a:p>
            <a:pPr lvl="1"/>
            <a:r>
              <a:rPr lang="en-US" dirty="0" smtClean="0"/>
              <a:t>Faster, Bigger, Cheaper, Stronger?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777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Fast, Big, Cheap: Pick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Design Philosophy</a:t>
            </a:r>
          </a:p>
          <a:p>
            <a:pPr lvl="1"/>
            <a:r>
              <a:rPr lang="en-US" dirty="0" smtClean="0"/>
              <a:t>Use a hybrid approach that uses aspects of both</a:t>
            </a:r>
          </a:p>
          <a:p>
            <a:pPr lvl="1"/>
            <a:r>
              <a:rPr lang="en-US" dirty="0" smtClean="0"/>
              <a:t>Lots of </a:t>
            </a:r>
            <a:r>
              <a:rPr lang="en-US" dirty="0" err="1" smtClean="0"/>
              <a:t>Slow’n’Cheap</a:t>
            </a:r>
            <a:endParaRPr lang="en-US" dirty="0" smtClean="0"/>
          </a:p>
          <a:p>
            <a:pPr lvl="1"/>
            <a:r>
              <a:rPr lang="en-US" dirty="0" smtClean="0"/>
              <a:t>Small amount of </a:t>
            </a:r>
            <a:r>
              <a:rPr lang="en-US" dirty="0" err="1" smtClean="0"/>
              <a:t>Fast’n’Costly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“Cache”</a:t>
            </a:r>
          </a:p>
          <a:p>
            <a:pPr lvl="1"/>
            <a:r>
              <a:rPr lang="en-US" dirty="0" smtClean="0"/>
              <a:t>Make the common case fast</a:t>
            </a:r>
          </a:p>
          <a:p>
            <a:pPr lvl="1"/>
            <a:r>
              <a:rPr lang="en-US" dirty="0" smtClean="0"/>
              <a:t>Keep frequently used things in a small amount of fast/expensive memory</a:t>
            </a:r>
          </a:p>
        </p:txBody>
      </p:sp>
    </p:spTree>
    <p:extLst>
      <p:ext uri="{BB962C8B-B14F-4D97-AF65-F5344CB8AC3E}">
        <p14:creationId xmlns:p14="http://schemas.microsoft.com/office/powerpoint/2010/main" val="2794608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6660" name="Rectangle 36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The Solution</a:t>
            </a:r>
          </a:p>
        </p:txBody>
      </p:sp>
      <p:sp>
        <p:nvSpPr>
          <p:cNvPr id="666661" name="Rectangle 37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447800"/>
            <a:ext cx="8229600" cy="1371599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By taking advantage of the principle of locality:</a:t>
            </a:r>
          </a:p>
          <a:p>
            <a:pPr lvl="1"/>
            <a:r>
              <a:rPr lang="en-US" dirty="0"/>
              <a:t>Provide as much memory as is available in the cheapest technology.</a:t>
            </a:r>
          </a:p>
          <a:p>
            <a:pPr lvl="1"/>
            <a:r>
              <a:rPr lang="en-US" dirty="0"/>
              <a:t>Provide access at the speed offered by the fastest technology.</a:t>
            </a:r>
          </a:p>
        </p:txBody>
      </p:sp>
      <p:sp>
        <p:nvSpPr>
          <p:cNvPr id="666628" name="Rectangle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125538" y="3370263"/>
            <a:ext cx="2032000" cy="736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6629" name="Rectangle 5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811338" y="3603625"/>
            <a:ext cx="858837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Control</a:t>
            </a:r>
          </a:p>
        </p:txBody>
      </p:sp>
      <p:sp>
        <p:nvSpPr>
          <p:cNvPr id="666630" name="Rectangle 6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125538" y="4360863"/>
            <a:ext cx="1422400" cy="1117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6631" name="Rectangle 7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174750" y="4629150"/>
            <a:ext cx="993775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Datapath</a:t>
            </a:r>
          </a:p>
        </p:txBody>
      </p:sp>
      <p:sp>
        <p:nvSpPr>
          <p:cNvPr id="666632" name="Rectangle 8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6230938" y="2989263"/>
            <a:ext cx="1117600" cy="2641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6633" name="Rectangle 9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6302375" y="3841750"/>
            <a:ext cx="1095375" cy="822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600" b="1">
                <a:latin typeface="Times New Roman" charset="0"/>
              </a:rPr>
              <a:t>Secondary</a:t>
            </a:r>
          </a:p>
          <a:p>
            <a:pPr algn="ctr" eaLnBrk="0" hangingPunct="0"/>
            <a:r>
              <a:rPr lang="en-US" sz="1600" b="1">
                <a:latin typeface="Times New Roman" charset="0"/>
              </a:rPr>
              <a:t>Storage</a:t>
            </a:r>
          </a:p>
          <a:p>
            <a:pPr algn="ctr" eaLnBrk="0" hangingPunct="0"/>
            <a:r>
              <a:rPr lang="en-US" sz="1600" b="1">
                <a:latin typeface="Times New Roman" charset="0"/>
              </a:rPr>
              <a:t>(Disk)</a:t>
            </a:r>
          </a:p>
        </p:txBody>
      </p:sp>
      <p:sp>
        <p:nvSpPr>
          <p:cNvPr id="666634" name="Rectangle 10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973138" y="2989263"/>
            <a:ext cx="2565400" cy="2641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6635" name="Rectangle 11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1936750" y="2976563"/>
            <a:ext cx="102870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Processor</a:t>
            </a:r>
          </a:p>
        </p:txBody>
      </p:sp>
      <p:sp>
        <p:nvSpPr>
          <p:cNvPr id="666636" name="Line 12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 flipV="1">
            <a:off x="2554288" y="2981325"/>
            <a:ext cx="3663950" cy="13858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6637" name="Line 13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>
            <a:off x="2454275" y="5405438"/>
            <a:ext cx="3778250" cy="233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6638" name="Rectangle 14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2116138" y="4437063"/>
            <a:ext cx="355600" cy="9652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6639" name="Rectangle 15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 rot="5400000">
            <a:off x="1811338" y="4748212"/>
            <a:ext cx="9842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Registers</a:t>
            </a:r>
          </a:p>
        </p:txBody>
      </p:sp>
      <p:sp>
        <p:nvSpPr>
          <p:cNvPr id="666640" name="Rectangle 16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2725738" y="4314825"/>
            <a:ext cx="660400" cy="109855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6641" name="Rectangle 17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3868738" y="3878263"/>
            <a:ext cx="889000" cy="16002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6642" name="Rectangle 18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4935538" y="3471863"/>
            <a:ext cx="1041400" cy="2082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6643" name="Rectangle 19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4995863" y="4222750"/>
            <a:ext cx="947737" cy="822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600" b="1">
                <a:latin typeface="Times New Roman" charset="0"/>
              </a:rPr>
              <a:t>Main</a:t>
            </a:r>
          </a:p>
          <a:p>
            <a:pPr algn="ctr" eaLnBrk="0" hangingPunct="0"/>
            <a:r>
              <a:rPr lang="en-US" sz="1600" b="1">
                <a:latin typeface="Times New Roman" charset="0"/>
              </a:rPr>
              <a:t>Memory</a:t>
            </a:r>
          </a:p>
          <a:p>
            <a:pPr algn="ctr" eaLnBrk="0" hangingPunct="0"/>
            <a:r>
              <a:rPr lang="en-US" sz="1600" b="1">
                <a:latin typeface="Times New Roman" charset="0"/>
              </a:rPr>
              <a:t>(DRAM)</a:t>
            </a:r>
          </a:p>
        </p:txBody>
      </p:sp>
      <p:sp>
        <p:nvSpPr>
          <p:cNvPr id="666644" name="Rectangle 20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3844925" y="4222750"/>
            <a:ext cx="914400" cy="1066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600" b="1">
                <a:latin typeface="Times New Roman" charset="0"/>
              </a:rPr>
              <a:t>Second</a:t>
            </a:r>
          </a:p>
          <a:p>
            <a:pPr algn="ctr" eaLnBrk="0" hangingPunct="0"/>
            <a:r>
              <a:rPr lang="en-US" sz="1600" b="1">
                <a:latin typeface="Times New Roman" charset="0"/>
              </a:rPr>
              <a:t>Level</a:t>
            </a:r>
          </a:p>
          <a:p>
            <a:pPr algn="ctr" eaLnBrk="0" hangingPunct="0"/>
            <a:r>
              <a:rPr lang="en-US" sz="1600" b="1">
                <a:latin typeface="Times New Roman" charset="0"/>
              </a:rPr>
              <a:t>Cache</a:t>
            </a:r>
          </a:p>
          <a:p>
            <a:pPr algn="ctr" eaLnBrk="0" hangingPunct="0"/>
            <a:r>
              <a:rPr lang="en-US" sz="1600" b="1">
                <a:latin typeface="Times New Roman" charset="0"/>
              </a:rPr>
              <a:t>(SRAM)</a:t>
            </a:r>
          </a:p>
        </p:txBody>
      </p:sp>
      <p:sp>
        <p:nvSpPr>
          <p:cNvPr id="666645" name="Rectangle 21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 rot="5400000">
            <a:off x="2573337" y="4602163"/>
            <a:ext cx="949325" cy="5778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600" b="1">
                <a:latin typeface="Times New Roman" charset="0"/>
              </a:rPr>
              <a:t>On-Chip</a:t>
            </a:r>
          </a:p>
          <a:p>
            <a:pPr algn="ctr" eaLnBrk="0" hangingPunct="0"/>
            <a:r>
              <a:rPr lang="en-US" sz="1600" b="1">
                <a:latin typeface="Times New Roman" charset="0"/>
              </a:rPr>
              <a:t>Cache</a:t>
            </a:r>
          </a:p>
        </p:txBody>
      </p:sp>
      <p:sp>
        <p:nvSpPr>
          <p:cNvPr id="666663" name="Text Box 39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681038" y="5803900"/>
            <a:ext cx="7904162" cy="1054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50000"/>
              </a:spcBef>
              <a:tabLst>
                <a:tab pos="1087438" algn="l"/>
                <a:tab pos="2519363" algn="l"/>
                <a:tab pos="2743200" algn="l"/>
                <a:tab pos="4003675" algn="l"/>
                <a:tab pos="5597525" algn="l"/>
              </a:tabLst>
            </a:pPr>
            <a:r>
              <a:rPr lang="en-US">
                <a:latin typeface="Times New Roman" charset="0"/>
              </a:rPr>
              <a:t>Name	Register	Cache	Main Memory	Disk Memory</a:t>
            </a:r>
          </a:p>
          <a:p>
            <a:pPr eaLnBrk="0" hangingPunct="0">
              <a:spcBef>
                <a:spcPct val="50000"/>
              </a:spcBef>
              <a:tabLst>
                <a:tab pos="1087438" algn="l"/>
                <a:tab pos="2519363" algn="l"/>
                <a:tab pos="2743200" algn="l"/>
                <a:tab pos="4003675" algn="l"/>
                <a:tab pos="5597525" algn="l"/>
              </a:tabLst>
            </a:pPr>
            <a:r>
              <a:rPr lang="en-US">
                <a:latin typeface="Times New Roman" charset="0"/>
              </a:rPr>
              <a:t>Speed	&lt;1ns	&lt;10ns	60ns	10 </a:t>
            </a:r>
            <a:r>
              <a:rPr lang="en-US" i="1">
                <a:latin typeface="Times New Roman" charset="0"/>
              </a:rPr>
              <a:t>ms</a:t>
            </a:r>
            <a:r>
              <a:rPr lang="en-US">
                <a:latin typeface="Times New Roman" charset="0"/>
              </a:rPr>
              <a:t/>
            </a:r>
            <a:br>
              <a:rPr lang="en-US">
                <a:latin typeface="Times New Roman" charset="0"/>
              </a:rPr>
            </a:br>
            <a:r>
              <a:rPr lang="en-US">
                <a:latin typeface="Times New Roman" charset="0"/>
              </a:rPr>
              <a:t>Size	100 Bs	KBs	MBs	GBs</a:t>
            </a:r>
            <a:endParaRPr lang="en-US" i="1">
              <a:latin typeface="Times New Roman" charset="0"/>
            </a:endParaRPr>
          </a:p>
        </p:txBody>
      </p:sp>
      <p:sp>
        <p:nvSpPr>
          <p:cNvPr id="666664" name="Line 40"/>
          <p:cNvSpPr>
            <a:spLocks noChangeShapeType="1"/>
          </p:cNvSpPr>
          <p:nvPr>
            <p:custDataLst>
              <p:tags r:id="rId22"/>
            </p:custDataLst>
          </p:nvPr>
        </p:nvSpPr>
        <p:spPr bwMode="auto">
          <a:xfrm>
            <a:off x="681038" y="5715000"/>
            <a:ext cx="70500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980218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355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Cache Terminology</a:t>
            </a:r>
          </a:p>
        </p:txBody>
      </p:sp>
      <p:sp>
        <p:nvSpPr>
          <p:cNvPr id="663555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600200"/>
            <a:ext cx="8229600" cy="5181600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Hit</a:t>
            </a:r>
            <a:r>
              <a:rPr lang="en-US" dirty="0"/>
              <a:t>: Data appears </a:t>
            </a:r>
            <a:r>
              <a:rPr lang="en-US" dirty="0" smtClean="0"/>
              <a:t>in </a:t>
            </a:r>
            <a:r>
              <a:rPr lang="en-US" dirty="0"/>
              <a:t>that level</a:t>
            </a:r>
          </a:p>
          <a:p>
            <a:pPr lvl="1"/>
            <a:r>
              <a:rPr lang="en-US" b="1" dirty="0"/>
              <a:t>Hit rate</a:t>
            </a:r>
            <a:r>
              <a:rPr lang="en-US" dirty="0"/>
              <a:t> – percent of accesses hitting in that level</a:t>
            </a:r>
          </a:p>
          <a:p>
            <a:pPr lvl="1"/>
            <a:r>
              <a:rPr lang="en-US" b="1" dirty="0"/>
              <a:t>Hit time</a:t>
            </a:r>
            <a:r>
              <a:rPr lang="en-US" dirty="0"/>
              <a:t> – Time to access this level</a:t>
            </a:r>
          </a:p>
          <a:p>
            <a:pPr lvl="2"/>
            <a:r>
              <a:rPr lang="en-US" dirty="0"/>
              <a:t>Hit time = Access time + Time to determine hit/miss</a:t>
            </a:r>
          </a:p>
          <a:p>
            <a:r>
              <a:rPr lang="en-US" b="1" dirty="0"/>
              <a:t>Miss: </a:t>
            </a:r>
            <a:r>
              <a:rPr lang="en-US" dirty="0"/>
              <a:t>Data does not appear in that level and must be fetched from lower level</a:t>
            </a:r>
          </a:p>
          <a:p>
            <a:pPr lvl="1"/>
            <a:r>
              <a:rPr lang="en-US" b="1" dirty="0"/>
              <a:t>Miss</a:t>
            </a:r>
            <a:r>
              <a:rPr lang="en-US" dirty="0"/>
              <a:t> </a:t>
            </a:r>
            <a:r>
              <a:rPr lang="en-US" b="1" dirty="0"/>
              <a:t>rate</a:t>
            </a:r>
            <a:r>
              <a:rPr lang="en-US" dirty="0"/>
              <a:t> – percent of misses at that level = (1 – hit rate)</a:t>
            </a:r>
          </a:p>
          <a:p>
            <a:pPr lvl="1"/>
            <a:r>
              <a:rPr lang="en-US" b="1" dirty="0"/>
              <a:t>Miss</a:t>
            </a:r>
            <a:r>
              <a:rPr lang="en-US" dirty="0"/>
              <a:t> </a:t>
            </a:r>
            <a:r>
              <a:rPr lang="en-US" b="1" dirty="0"/>
              <a:t>penalty</a:t>
            </a:r>
            <a:r>
              <a:rPr lang="en-US" dirty="0"/>
              <a:t> – Overhead in getting data from a lower level</a:t>
            </a:r>
          </a:p>
          <a:p>
            <a:pPr lvl="2"/>
            <a:r>
              <a:rPr lang="en-US" dirty="0"/>
              <a:t>Miss penalty = Lower level access time + Replacement time + Time to deliver to processor</a:t>
            </a:r>
          </a:p>
          <a:p>
            <a:endParaRPr lang="en-US" dirty="0" smtClean="0"/>
          </a:p>
          <a:p>
            <a:r>
              <a:rPr lang="en-US" dirty="0" smtClean="0"/>
              <a:t>Miss </a:t>
            </a:r>
            <a:r>
              <a:rPr lang="en-US" dirty="0"/>
              <a:t>penalty is usually MUCH larger than the hit </a:t>
            </a:r>
            <a:r>
              <a:rPr lang="en-US" dirty="0" smtClean="0"/>
              <a:t>time</a:t>
            </a:r>
          </a:p>
        </p:txBody>
      </p:sp>
    </p:spTree>
    <p:extLst>
      <p:ext uri="{BB962C8B-B14F-4D97-AF65-F5344CB8AC3E}">
        <p14:creationId xmlns:p14="http://schemas.microsoft.com/office/powerpoint/2010/main" val="4250350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0962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Cache Access Time</a:t>
            </a:r>
          </a:p>
        </p:txBody>
      </p:sp>
      <p:sp>
        <p:nvSpPr>
          <p:cNvPr id="680963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/>
              <a:t>Average access time</a:t>
            </a:r>
          </a:p>
          <a:p>
            <a:pPr lvl="1"/>
            <a:r>
              <a:rPr lang="en-US"/>
              <a:t>Access time = (hit time) + (miss penalty)x(miss rate)</a:t>
            </a:r>
          </a:p>
          <a:p>
            <a:pPr lvl="1"/>
            <a:r>
              <a:rPr lang="en-US"/>
              <a:t>Want high hit rate &amp; low hit time, since miss penalty is large</a:t>
            </a:r>
          </a:p>
          <a:p>
            <a:pPr lvl="1"/>
            <a:endParaRPr lang="en-US"/>
          </a:p>
          <a:p>
            <a:r>
              <a:rPr lang="en-US"/>
              <a:t>Average Memory Access Time (AMAT)</a:t>
            </a:r>
          </a:p>
          <a:p>
            <a:pPr lvl="1"/>
            <a:r>
              <a:rPr lang="en-US"/>
              <a:t>Apply average access time to entire hierarchy.</a:t>
            </a:r>
          </a:p>
        </p:txBody>
      </p:sp>
    </p:spTree>
    <p:extLst>
      <p:ext uri="{BB962C8B-B14F-4D97-AF65-F5344CB8AC3E}">
        <p14:creationId xmlns:p14="http://schemas.microsoft.com/office/powerpoint/2010/main" val="201603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706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Handling A Cache Miss</a:t>
            </a:r>
          </a:p>
        </p:txBody>
      </p:sp>
      <p:sp>
        <p:nvSpPr>
          <p:cNvPr id="712707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Data Miss</a:t>
            </a:r>
          </a:p>
          <a:p>
            <a:pPr marL="800100" lvl="1" indent="-342900">
              <a:buFontTx/>
              <a:buAutoNum type="arabicPeriod"/>
            </a:pPr>
            <a:r>
              <a:rPr lang="en-US" dirty="0" smtClean="0"/>
              <a:t>Stall the pipeline (freeze following instructions)</a:t>
            </a:r>
          </a:p>
          <a:p>
            <a:pPr marL="800100" lvl="1" indent="-342900">
              <a:buFontTx/>
              <a:buAutoNum type="arabicPeriod"/>
            </a:pPr>
            <a:r>
              <a:rPr lang="en-US" dirty="0" smtClean="0"/>
              <a:t>Instruct memory to perform a read and wait</a:t>
            </a:r>
          </a:p>
          <a:p>
            <a:pPr marL="800100" lvl="1" indent="-342900">
              <a:buFontTx/>
              <a:buAutoNum type="arabicPeriod"/>
            </a:pPr>
            <a:r>
              <a:rPr lang="en-US" dirty="0" smtClean="0"/>
              <a:t>Return the result from memory and allow the pipeline to continue</a:t>
            </a:r>
            <a:endParaRPr lang="en-US" dirty="0"/>
          </a:p>
          <a:p>
            <a:r>
              <a:rPr lang="en-US" dirty="0"/>
              <a:t>Instruction Miss</a:t>
            </a:r>
          </a:p>
          <a:p>
            <a:pPr marL="800100" lvl="1" indent="-342900">
              <a:buFontTx/>
              <a:buAutoNum type="arabicPeriod"/>
            </a:pPr>
            <a:r>
              <a:rPr lang="en-US" dirty="0"/>
              <a:t>Send the original PC to the memory</a:t>
            </a:r>
          </a:p>
          <a:p>
            <a:pPr marL="800100" lvl="1" indent="-342900">
              <a:buFontTx/>
              <a:buAutoNum type="arabicPeriod"/>
            </a:pPr>
            <a:r>
              <a:rPr lang="en-US" dirty="0"/>
              <a:t>Instruct memory to perform a read and wait (no write enables)</a:t>
            </a:r>
          </a:p>
          <a:p>
            <a:pPr marL="800100" lvl="1" indent="-342900">
              <a:buFontTx/>
              <a:buAutoNum type="arabicPeriod"/>
            </a:pPr>
            <a:r>
              <a:rPr lang="en-US" dirty="0"/>
              <a:t>Write the result to the appropriate cache line</a:t>
            </a:r>
          </a:p>
          <a:p>
            <a:pPr marL="800100" lvl="1" indent="-342900">
              <a:buFontTx/>
              <a:buAutoNum type="arabicPeriod"/>
            </a:pPr>
            <a:r>
              <a:rPr lang="en-US" dirty="0"/>
              <a:t>Restart the </a:t>
            </a:r>
            <a:r>
              <a:rPr lang="en-US" dirty="0" smtClean="0"/>
              <a:t>instruction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03966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010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Cache Access Time Example</a:t>
            </a:r>
          </a:p>
        </p:txBody>
      </p:sp>
      <p:sp>
        <p:nvSpPr>
          <p:cNvPr id="683011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>
            <a:normAutofit fontScale="85000" lnSpcReduction="20000"/>
          </a:bodyPr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Note: Numbers are </a:t>
            </a:r>
            <a:r>
              <a:rPr lang="en-US" b="1">
                <a:solidFill>
                  <a:srgbClr val="FF00FF"/>
                </a:solidFill>
              </a:rPr>
              <a:t>local</a:t>
            </a:r>
            <a:r>
              <a:rPr lang="en-US"/>
              <a:t> hit rates – the ratio of access that go to that cache that hit (remember, higher levels filter accesses to lower levels)</a:t>
            </a:r>
          </a:p>
          <a:p>
            <a:pPr>
              <a:buFontTx/>
              <a:buNone/>
            </a:pPr>
            <a:endParaRPr lang="en-US"/>
          </a:p>
        </p:txBody>
      </p:sp>
      <p:graphicFrame>
        <p:nvGraphicFramePr>
          <p:cNvPr id="683105" name="Group 97"/>
          <p:cNvGraphicFramePr>
            <a:graphicFrameLocks noGrp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68134640"/>
              </p:ext>
            </p:extLst>
          </p:nvPr>
        </p:nvGraphicFramePr>
        <p:xfrm>
          <a:off x="987425" y="1841816"/>
          <a:ext cx="7304088" cy="2272984"/>
        </p:xfrm>
        <a:graphic>
          <a:graphicData uri="http://schemas.openxmlformats.org/drawingml/2006/table">
            <a:tbl>
              <a:tblPr/>
              <a:tblGrid>
                <a:gridCol w="1416050"/>
                <a:gridCol w="1425575"/>
                <a:gridCol w="952500"/>
                <a:gridCol w="3509963"/>
              </a:tblGrid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Level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Hit 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Hit Rate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Access 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L1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1 cycle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95%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L2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10 cycles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90%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Main Memory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50 cycles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99%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Disk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50,000 cycles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100%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91156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010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Cache Access Time Example</a:t>
            </a:r>
          </a:p>
        </p:txBody>
      </p:sp>
      <p:sp>
        <p:nvSpPr>
          <p:cNvPr id="683011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>
            <a:normAutofit fontScale="85000" lnSpcReduction="20000"/>
          </a:bodyPr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Note: Numbers are </a:t>
            </a:r>
            <a:r>
              <a:rPr lang="en-US" b="1">
                <a:solidFill>
                  <a:srgbClr val="FF00FF"/>
                </a:solidFill>
              </a:rPr>
              <a:t>local</a:t>
            </a:r>
            <a:r>
              <a:rPr lang="en-US"/>
              <a:t> hit rates – the ratio of access that go to that cache that hit (remember, higher levels filter accesses to lower levels)</a:t>
            </a:r>
          </a:p>
          <a:p>
            <a:pPr>
              <a:buFontTx/>
              <a:buNone/>
            </a:pPr>
            <a:endParaRPr lang="en-US"/>
          </a:p>
        </p:txBody>
      </p:sp>
      <p:graphicFrame>
        <p:nvGraphicFramePr>
          <p:cNvPr id="683105" name="Group 97"/>
          <p:cNvGraphicFramePr>
            <a:graphicFrameLocks noGrp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633468988"/>
              </p:ext>
            </p:extLst>
          </p:nvPr>
        </p:nvGraphicFramePr>
        <p:xfrm>
          <a:off x="987425" y="1841816"/>
          <a:ext cx="7304088" cy="2272984"/>
        </p:xfrm>
        <a:graphic>
          <a:graphicData uri="http://schemas.openxmlformats.org/drawingml/2006/table">
            <a:tbl>
              <a:tblPr/>
              <a:tblGrid>
                <a:gridCol w="1416050"/>
                <a:gridCol w="1425575"/>
                <a:gridCol w="952500"/>
                <a:gridCol w="3509963"/>
              </a:tblGrid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Level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Hit 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Hit Rate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Access 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L1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1 cycle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95%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L2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10 cycles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90%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Main Memory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50 cycles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99%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Disk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50,000 cycles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100%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50,000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00158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010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Cache Access Time Example</a:t>
            </a:r>
          </a:p>
        </p:txBody>
      </p:sp>
      <p:sp>
        <p:nvSpPr>
          <p:cNvPr id="683011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>
            <a:normAutofit fontScale="85000" lnSpcReduction="20000"/>
          </a:bodyPr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Note: Numbers are </a:t>
            </a:r>
            <a:r>
              <a:rPr lang="en-US" b="1">
                <a:solidFill>
                  <a:srgbClr val="FF00FF"/>
                </a:solidFill>
              </a:rPr>
              <a:t>local</a:t>
            </a:r>
            <a:r>
              <a:rPr lang="en-US"/>
              <a:t> hit rates – the ratio of access that go to that cache that hit (remember, higher levels filter accesses to lower levels)</a:t>
            </a:r>
          </a:p>
          <a:p>
            <a:pPr>
              <a:buFontTx/>
              <a:buNone/>
            </a:pPr>
            <a:endParaRPr lang="en-US"/>
          </a:p>
        </p:txBody>
      </p:sp>
      <p:graphicFrame>
        <p:nvGraphicFramePr>
          <p:cNvPr id="683105" name="Group 97"/>
          <p:cNvGraphicFramePr>
            <a:graphicFrameLocks noGrp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535584131"/>
              </p:ext>
            </p:extLst>
          </p:nvPr>
        </p:nvGraphicFramePr>
        <p:xfrm>
          <a:off x="987425" y="1841816"/>
          <a:ext cx="7304088" cy="2272984"/>
        </p:xfrm>
        <a:graphic>
          <a:graphicData uri="http://schemas.openxmlformats.org/drawingml/2006/table">
            <a:tbl>
              <a:tblPr/>
              <a:tblGrid>
                <a:gridCol w="1416050"/>
                <a:gridCol w="1425575"/>
                <a:gridCol w="952500"/>
                <a:gridCol w="3509963"/>
              </a:tblGrid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Level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Hit 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Hit Rate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Access 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L1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1 cycle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95%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L2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10 cycles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90%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Main Memory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50 cycles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99%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50 + .01 * 50000 = 550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Disk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50,000 cycles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100%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50,000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219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Mark L. Chang lecture notes for Computer Architecture (Olin ENGR3410)</a:t>
            </a:r>
          </a:p>
        </p:txBody>
      </p:sp>
    </p:spTree>
    <p:extLst>
      <p:ext uri="{BB962C8B-B14F-4D97-AF65-F5344CB8AC3E}">
        <p14:creationId xmlns:p14="http://schemas.microsoft.com/office/powerpoint/2010/main" val="2658759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010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Cache Access Time Example</a:t>
            </a:r>
          </a:p>
        </p:txBody>
      </p:sp>
      <p:sp>
        <p:nvSpPr>
          <p:cNvPr id="683011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>
            <a:normAutofit fontScale="85000" lnSpcReduction="20000"/>
          </a:bodyPr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Note: Numbers are </a:t>
            </a:r>
            <a:r>
              <a:rPr lang="en-US" b="1">
                <a:solidFill>
                  <a:srgbClr val="FF00FF"/>
                </a:solidFill>
              </a:rPr>
              <a:t>local</a:t>
            </a:r>
            <a:r>
              <a:rPr lang="en-US"/>
              <a:t> hit rates – the ratio of access that go to that cache that hit (remember, higher levels filter accesses to lower levels)</a:t>
            </a:r>
          </a:p>
          <a:p>
            <a:pPr>
              <a:buFontTx/>
              <a:buNone/>
            </a:pPr>
            <a:endParaRPr lang="en-US"/>
          </a:p>
        </p:txBody>
      </p:sp>
      <p:graphicFrame>
        <p:nvGraphicFramePr>
          <p:cNvPr id="683105" name="Group 97"/>
          <p:cNvGraphicFramePr>
            <a:graphicFrameLocks noGrp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73255298"/>
              </p:ext>
            </p:extLst>
          </p:nvPr>
        </p:nvGraphicFramePr>
        <p:xfrm>
          <a:off x="987425" y="1841816"/>
          <a:ext cx="7304088" cy="2272984"/>
        </p:xfrm>
        <a:graphic>
          <a:graphicData uri="http://schemas.openxmlformats.org/drawingml/2006/table">
            <a:tbl>
              <a:tblPr/>
              <a:tblGrid>
                <a:gridCol w="1416050"/>
                <a:gridCol w="1425575"/>
                <a:gridCol w="952500"/>
                <a:gridCol w="3509963"/>
              </a:tblGrid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Level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Hit 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Hit Rate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Access 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L1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1 cycle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95%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L2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10 cycles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90%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10 + .1 * 550 = 65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Main Memory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50 cycles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99%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50 + .01 * 50000 = 550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Disk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50,000 cycles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100%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50,000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67179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010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Cache Access Time Example</a:t>
            </a:r>
          </a:p>
        </p:txBody>
      </p:sp>
      <p:sp>
        <p:nvSpPr>
          <p:cNvPr id="683011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>
            <a:normAutofit fontScale="85000" lnSpcReduction="20000"/>
          </a:bodyPr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Note: Numbers are </a:t>
            </a:r>
            <a:r>
              <a:rPr lang="en-US" b="1">
                <a:solidFill>
                  <a:srgbClr val="FF00FF"/>
                </a:solidFill>
              </a:rPr>
              <a:t>local</a:t>
            </a:r>
            <a:r>
              <a:rPr lang="en-US"/>
              <a:t> hit rates – the ratio of access that go to that cache that hit (remember, higher levels filter accesses to lower levels)</a:t>
            </a:r>
          </a:p>
          <a:p>
            <a:pPr>
              <a:buFontTx/>
              <a:buNone/>
            </a:pPr>
            <a:endParaRPr lang="en-US"/>
          </a:p>
        </p:txBody>
      </p:sp>
      <p:graphicFrame>
        <p:nvGraphicFramePr>
          <p:cNvPr id="683105" name="Group 97"/>
          <p:cNvGraphicFramePr>
            <a:graphicFrameLocks noGrp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4294039643"/>
              </p:ext>
            </p:extLst>
          </p:nvPr>
        </p:nvGraphicFramePr>
        <p:xfrm>
          <a:off x="987425" y="1841816"/>
          <a:ext cx="7304088" cy="2272984"/>
        </p:xfrm>
        <a:graphic>
          <a:graphicData uri="http://schemas.openxmlformats.org/drawingml/2006/table">
            <a:tbl>
              <a:tblPr/>
              <a:tblGrid>
                <a:gridCol w="1416050"/>
                <a:gridCol w="1425575"/>
                <a:gridCol w="952500"/>
                <a:gridCol w="3509963"/>
              </a:tblGrid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Level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Hit 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Hit Rate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Access 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L1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1 cycle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95%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1 + .05 * 65 = 4.25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L2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10 cycles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90%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10 + .1 * 550 = 65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Main Memory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50 cycles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99%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50 + .01 * 50000 = 550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Disk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50,000 cycles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100%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50,000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62394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we get those Hit Rates?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There </a:t>
            </a:r>
            <a:r>
              <a:rPr lang="en-US" dirty="0" err="1" smtClean="0"/>
              <a:t>ain’t</a:t>
            </a:r>
            <a:r>
              <a:rPr lang="en-US" dirty="0" smtClean="0"/>
              <a:t> no such thing as a free lunch</a:t>
            </a:r>
          </a:p>
          <a:p>
            <a:pPr lvl="1"/>
            <a:r>
              <a:rPr lang="en-US" dirty="0" smtClean="0"/>
              <a:t>If access was totally random, we’d be hosed</a:t>
            </a:r>
          </a:p>
          <a:p>
            <a:pPr lvl="1"/>
            <a:r>
              <a:rPr lang="en-US" dirty="0" smtClean="0"/>
              <a:t>But we have knowledge a priori about programs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Locality</a:t>
            </a:r>
          </a:p>
          <a:p>
            <a:pPr lvl="1"/>
            <a:r>
              <a:rPr lang="en-US" dirty="0" smtClean="0"/>
              <a:t>Temporal Locality – If an item has been accessed recently, it will tend to be accessed again soon</a:t>
            </a:r>
          </a:p>
          <a:p>
            <a:pPr lvl="1"/>
            <a:r>
              <a:rPr lang="en-US" dirty="0" smtClean="0"/>
              <a:t>Spatial Locality – If an item has been accessed recently, nearby items will tend to be accessed soon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39954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506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661507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3276600"/>
            <a:ext cx="8229600" cy="2849563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What does this code do?</a:t>
            </a:r>
          </a:p>
          <a:p>
            <a:endParaRPr lang="en-US" dirty="0"/>
          </a:p>
          <a:p>
            <a:r>
              <a:rPr lang="en-US" dirty="0" smtClean="0"/>
              <a:t>What type(s) of locality does it have?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381000" y="1447800"/>
            <a:ext cx="8305800" cy="1920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  <a:buSzPct val="100000"/>
              <a:tabLst>
                <a:tab pos="457200" algn="l"/>
                <a:tab pos="914400" algn="l"/>
              </a:tabLst>
            </a:pPr>
            <a:r>
              <a:rPr lang="en-US" sz="2200" dirty="0" smtClean="0">
                <a:latin typeface="Courier New" charset="0"/>
              </a:rPr>
              <a:t>char *index = string;</a:t>
            </a:r>
            <a:br>
              <a:rPr lang="en-US" sz="2200" dirty="0" smtClean="0">
                <a:latin typeface="Courier New" charset="0"/>
              </a:rPr>
            </a:br>
            <a:r>
              <a:rPr lang="en-US" sz="2200" dirty="0" smtClean="0">
                <a:latin typeface="Courier New" charset="0"/>
              </a:rPr>
              <a:t>while (*index != 0) { /* C strings end in 0 */</a:t>
            </a:r>
            <a:br>
              <a:rPr lang="en-US" sz="2200" dirty="0" smtClean="0">
                <a:latin typeface="Courier New" charset="0"/>
              </a:rPr>
            </a:br>
            <a:r>
              <a:rPr lang="en-US" sz="2200" dirty="0" smtClean="0">
                <a:latin typeface="Courier New" charset="0"/>
              </a:rPr>
              <a:t>	if (*index &gt;= ‘a’ &amp;&amp; *index &lt;= ‘z’)</a:t>
            </a:r>
            <a:br>
              <a:rPr lang="en-US" sz="2200" dirty="0" smtClean="0">
                <a:latin typeface="Courier New" charset="0"/>
              </a:rPr>
            </a:br>
            <a:r>
              <a:rPr lang="en-US" sz="2200" dirty="0" smtClean="0">
                <a:latin typeface="Courier New" charset="0"/>
              </a:rPr>
              <a:t>		*index = *index +(‘A’ - ‘a’);</a:t>
            </a:r>
            <a:br>
              <a:rPr lang="en-US" sz="2200" dirty="0" smtClean="0">
                <a:latin typeface="Courier New" charset="0"/>
              </a:rPr>
            </a:br>
            <a:r>
              <a:rPr lang="en-US" sz="2200" dirty="0" smtClean="0">
                <a:latin typeface="Courier New" charset="0"/>
              </a:rPr>
              <a:t>	index++;</a:t>
            </a:r>
            <a:br>
              <a:rPr lang="en-US" sz="2200" dirty="0" smtClean="0">
                <a:latin typeface="Courier New" charset="0"/>
              </a:rPr>
            </a:br>
            <a:r>
              <a:rPr lang="en-US" sz="2200" dirty="0" smtClean="0">
                <a:latin typeface="Courier New" charset="0"/>
              </a:rPr>
              <a:t>}</a:t>
            </a:r>
            <a:endParaRPr lang="en-US" sz="2200" dirty="0"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35912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379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Exploiting Locality</a:t>
            </a:r>
          </a:p>
        </p:txBody>
      </p:sp>
      <p:sp>
        <p:nvSpPr>
          <p:cNvPr id="673795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Temporal locality</a:t>
            </a:r>
          </a:p>
          <a:p>
            <a:pPr lvl="1"/>
            <a:r>
              <a:rPr lang="en-US" dirty="0" smtClean="0"/>
              <a:t>Keep more recently accessed items closer to the processor</a:t>
            </a:r>
          </a:p>
          <a:p>
            <a:pPr lvl="1"/>
            <a:r>
              <a:rPr lang="en-US" dirty="0" smtClean="0"/>
              <a:t>When we must evict items to make room for new ones, attempt to keep more recently accessed items</a:t>
            </a:r>
          </a:p>
          <a:p>
            <a:endParaRPr lang="en-US" dirty="0" smtClean="0"/>
          </a:p>
          <a:p>
            <a:r>
              <a:rPr lang="en-US" dirty="0" smtClean="0"/>
              <a:t>Spatial </a:t>
            </a:r>
            <a:r>
              <a:rPr lang="en-US" dirty="0"/>
              <a:t>locality</a:t>
            </a:r>
          </a:p>
          <a:p>
            <a:pPr lvl="1"/>
            <a:r>
              <a:rPr lang="en-US" dirty="0"/>
              <a:t>Move blocks consisting of multiple contiguous words to upper </a:t>
            </a:r>
            <a:r>
              <a:rPr lang="en-US" dirty="0" smtClean="0"/>
              <a:t>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36428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Cache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524000"/>
          </a:xfrm>
        </p:spPr>
        <p:txBody>
          <a:bodyPr>
            <a:normAutofit/>
          </a:bodyPr>
          <a:lstStyle/>
          <a:p>
            <a:r>
              <a:rPr lang="en-US" dirty="0" smtClean="0"/>
              <a:t>2^n </a:t>
            </a:r>
            <a:r>
              <a:rPr lang="en-US" b="1" dirty="0" smtClean="0"/>
              <a:t>Blocks</a:t>
            </a:r>
            <a:r>
              <a:rPr lang="en-US" dirty="0" smtClean="0"/>
              <a:t> of Data 2^</a:t>
            </a:r>
            <a:r>
              <a:rPr lang="en-US" b="1" dirty="0" smtClean="0"/>
              <a:t>M</a:t>
            </a:r>
            <a:r>
              <a:rPr lang="en-US" dirty="0" smtClean="0"/>
              <a:t> bytes wide</a:t>
            </a:r>
          </a:p>
          <a:p>
            <a:r>
              <a:rPr lang="en-US" b="1" dirty="0" smtClean="0"/>
              <a:t>Tag</a:t>
            </a:r>
            <a:r>
              <a:rPr lang="en-US" dirty="0" smtClean="0"/>
              <a:t> indicates what block is being stored</a:t>
            </a:r>
          </a:p>
        </p:txBody>
      </p:sp>
      <p:grpSp>
        <p:nvGrpSpPr>
          <p:cNvPr id="5" name="Group 133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411163" y="3252787"/>
            <a:ext cx="8356600" cy="3376613"/>
            <a:chOff x="367" y="1714"/>
            <a:chExt cx="5264" cy="2127"/>
          </a:xfrm>
        </p:grpSpPr>
        <p:sp>
          <p:nvSpPr>
            <p:cNvPr id="6" name="Text Box 5"/>
            <p:cNvSpPr txBox="1"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432" y="1995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400">
                  <a:latin typeface="Times New Roman" charset="0"/>
                </a:rPr>
                <a:t>0</a:t>
              </a:r>
            </a:p>
          </p:txBody>
        </p:sp>
        <p:sp>
          <p:nvSpPr>
            <p:cNvPr id="7" name="Text Box 6"/>
            <p:cNvSpPr txBox="1"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432" y="2161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400">
                  <a:latin typeface="Times New Roman" charset="0"/>
                </a:rPr>
                <a:t>1</a:t>
              </a:r>
            </a:p>
          </p:txBody>
        </p:sp>
        <p:sp>
          <p:nvSpPr>
            <p:cNvPr id="8" name="Text Box 7"/>
            <p:cNvSpPr txBox="1"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432" y="2326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400">
                  <a:latin typeface="Times New Roman" charset="0"/>
                </a:rPr>
                <a:t>2</a:t>
              </a:r>
            </a:p>
          </p:txBody>
        </p:sp>
        <p:sp>
          <p:nvSpPr>
            <p:cNvPr id="9" name="Text Box 8"/>
            <p:cNvSpPr txBox="1"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432" y="2492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400">
                  <a:latin typeface="Times New Roman" charset="0"/>
                </a:rPr>
                <a:t>3</a:t>
              </a:r>
            </a:p>
          </p:txBody>
        </p:sp>
        <p:sp>
          <p:nvSpPr>
            <p:cNvPr id="10" name="Text Box 9"/>
            <p:cNvSpPr txBox="1"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432" y="2657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400">
                  <a:latin typeface="Times New Roman" charset="0"/>
                </a:rPr>
                <a:t>4</a:t>
              </a:r>
            </a:p>
          </p:txBody>
        </p:sp>
        <p:sp>
          <p:nvSpPr>
            <p:cNvPr id="11" name="Text Box 10"/>
            <p:cNvSpPr txBox="1"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432" y="2822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400">
                  <a:latin typeface="Times New Roman" charset="0"/>
                </a:rPr>
                <a:t>5</a:t>
              </a:r>
            </a:p>
          </p:txBody>
        </p:sp>
        <p:sp>
          <p:nvSpPr>
            <p:cNvPr id="12" name="Text Box 11"/>
            <p:cNvSpPr txBox="1"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432" y="2988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400">
                  <a:latin typeface="Times New Roman" charset="0"/>
                </a:rPr>
                <a:t>6</a:t>
              </a:r>
            </a:p>
          </p:txBody>
        </p:sp>
        <p:sp>
          <p:nvSpPr>
            <p:cNvPr id="13" name="Text Box 12"/>
            <p:cNvSpPr txBox="1"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432" y="3153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400">
                  <a:latin typeface="Times New Roman" charset="0"/>
                </a:rPr>
                <a:t>7</a:t>
              </a:r>
            </a:p>
          </p:txBody>
        </p:sp>
        <p:grpSp>
          <p:nvGrpSpPr>
            <p:cNvPr id="14" name="Group 13"/>
            <p:cNvGrpSpPr>
              <a:grpSpLocks/>
            </p:cNvGrpSpPr>
            <p:nvPr/>
          </p:nvGrpSpPr>
          <p:grpSpPr bwMode="auto">
            <a:xfrm>
              <a:off x="742" y="2008"/>
              <a:ext cx="263" cy="1820"/>
              <a:chOff x="1440" y="1578"/>
              <a:chExt cx="672" cy="1820"/>
            </a:xfrm>
          </p:grpSpPr>
          <p:sp>
            <p:nvSpPr>
              <p:cNvPr id="85" name="Rectangle 14"/>
              <p:cNvSpPr>
                <a:spLocks noChangeArrowheads="1"/>
              </p:cNvSpPr>
              <p:nvPr>
                <p:custDataLst>
                  <p:tags r:id="rId71"/>
                </p:custDataLst>
              </p:nvPr>
            </p:nvSpPr>
            <p:spPr bwMode="auto">
              <a:xfrm>
                <a:off x="1440" y="1578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Rectangle 15"/>
              <p:cNvSpPr>
                <a:spLocks noChangeArrowheads="1"/>
              </p:cNvSpPr>
              <p:nvPr>
                <p:custDataLst>
                  <p:tags r:id="rId72"/>
                </p:custDataLst>
              </p:nvPr>
            </p:nvSpPr>
            <p:spPr bwMode="auto">
              <a:xfrm>
                <a:off x="1440" y="1744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Rectangle 16"/>
              <p:cNvSpPr>
                <a:spLocks noChangeArrowheads="1"/>
              </p:cNvSpPr>
              <p:nvPr>
                <p:custDataLst>
                  <p:tags r:id="rId73"/>
                </p:custDataLst>
              </p:nvPr>
            </p:nvSpPr>
            <p:spPr bwMode="auto">
              <a:xfrm>
                <a:off x="1440" y="1909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Rectangle 17"/>
              <p:cNvSpPr>
                <a:spLocks noChangeArrowheads="1"/>
              </p:cNvSpPr>
              <p:nvPr>
                <p:custDataLst>
                  <p:tags r:id="rId74"/>
                </p:custDataLst>
              </p:nvPr>
            </p:nvSpPr>
            <p:spPr bwMode="auto">
              <a:xfrm>
                <a:off x="1440" y="2075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Rectangle 18"/>
              <p:cNvSpPr>
                <a:spLocks noChangeArrowheads="1"/>
              </p:cNvSpPr>
              <p:nvPr>
                <p:custDataLst>
                  <p:tags r:id="rId75"/>
                </p:custDataLst>
              </p:nvPr>
            </p:nvSpPr>
            <p:spPr bwMode="auto">
              <a:xfrm>
                <a:off x="1440" y="2240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Rectangle 19"/>
              <p:cNvSpPr>
                <a:spLocks noChangeArrowheads="1"/>
              </p:cNvSpPr>
              <p:nvPr>
                <p:custDataLst>
                  <p:tags r:id="rId76"/>
                </p:custDataLst>
              </p:nvPr>
            </p:nvSpPr>
            <p:spPr bwMode="auto">
              <a:xfrm>
                <a:off x="1440" y="2405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Rectangle 20"/>
              <p:cNvSpPr>
                <a:spLocks noChangeArrowheads="1"/>
              </p:cNvSpPr>
              <p:nvPr>
                <p:custDataLst>
                  <p:tags r:id="rId77"/>
                </p:custDataLst>
              </p:nvPr>
            </p:nvSpPr>
            <p:spPr bwMode="auto">
              <a:xfrm>
                <a:off x="1440" y="2571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" name="Rectangle 21"/>
              <p:cNvSpPr>
                <a:spLocks noChangeArrowheads="1"/>
              </p:cNvSpPr>
              <p:nvPr>
                <p:custDataLst>
                  <p:tags r:id="rId78"/>
                </p:custDataLst>
              </p:nvPr>
            </p:nvSpPr>
            <p:spPr bwMode="auto">
              <a:xfrm>
                <a:off x="1440" y="2736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" name="Rectangle 22"/>
              <p:cNvSpPr>
                <a:spLocks noChangeArrowheads="1"/>
              </p:cNvSpPr>
              <p:nvPr>
                <p:custDataLst>
                  <p:tags r:id="rId79"/>
                </p:custDataLst>
              </p:nvPr>
            </p:nvSpPr>
            <p:spPr bwMode="auto">
              <a:xfrm>
                <a:off x="1440" y="2901"/>
                <a:ext cx="672" cy="33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" name="Rectangle 23"/>
              <p:cNvSpPr>
                <a:spLocks noChangeArrowheads="1"/>
              </p:cNvSpPr>
              <p:nvPr>
                <p:custDataLst>
                  <p:tags r:id="rId80"/>
                </p:custDataLst>
              </p:nvPr>
            </p:nvSpPr>
            <p:spPr bwMode="auto">
              <a:xfrm>
                <a:off x="1440" y="3232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5" name="Text Box 24"/>
            <p:cNvSpPr txBox="1"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367" y="3649"/>
              <a:ext cx="301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400" dirty="0">
                  <a:latin typeface="Times New Roman" charset="0"/>
                </a:rPr>
                <a:t>2</a:t>
              </a:r>
              <a:r>
                <a:rPr lang="en-US" sz="1400" baseline="30000" dirty="0">
                  <a:latin typeface="Times New Roman" charset="0"/>
                </a:rPr>
                <a:t>n</a:t>
              </a:r>
              <a:r>
                <a:rPr lang="en-US" sz="1400" dirty="0">
                  <a:latin typeface="Times New Roman" charset="0"/>
                </a:rPr>
                <a:t>-1</a:t>
              </a:r>
            </a:p>
          </p:txBody>
        </p:sp>
        <p:sp>
          <p:nvSpPr>
            <p:cNvPr id="16" name="Text Box 25"/>
            <p:cNvSpPr txBox="1"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 rot="5400000">
              <a:off x="438" y="3399"/>
              <a:ext cx="260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b="1">
                  <a:latin typeface="Times New Roman" charset="0"/>
                </a:rPr>
                <a:t>…</a:t>
              </a:r>
            </a:p>
          </p:txBody>
        </p:sp>
        <p:grpSp>
          <p:nvGrpSpPr>
            <p:cNvPr id="17" name="Group 26"/>
            <p:cNvGrpSpPr>
              <a:grpSpLocks/>
            </p:cNvGrpSpPr>
            <p:nvPr/>
          </p:nvGrpSpPr>
          <p:grpSpPr bwMode="auto">
            <a:xfrm>
              <a:off x="1273" y="2008"/>
              <a:ext cx="1223" cy="1820"/>
              <a:chOff x="1440" y="1578"/>
              <a:chExt cx="672" cy="1820"/>
            </a:xfrm>
          </p:grpSpPr>
          <p:sp>
            <p:nvSpPr>
              <p:cNvPr id="75" name="Rectangle 27"/>
              <p:cNvSpPr>
                <a:spLocks noChangeArrowheads="1"/>
              </p:cNvSpPr>
              <p:nvPr>
                <p:custDataLst>
                  <p:tags r:id="rId61"/>
                </p:custDataLst>
              </p:nvPr>
            </p:nvSpPr>
            <p:spPr bwMode="auto">
              <a:xfrm>
                <a:off x="1440" y="1578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" name="Rectangle 28"/>
              <p:cNvSpPr>
                <a:spLocks noChangeArrowheads="1"/>
              </p:cNvSpPr>
              <p:nvPr>
                <p:custDataLst>
                  <p:tags r:id="rId62"/>
                </p:custDataLst>
              </p:nvPr>
            </p:nvSpPr>
            <p:spPr bwMode="auto">
              <a:xfrm>
                <a:off x="1440" y="1744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7" name="Rectangle 29"/>
              <p:cNvSpPr>
                <a:spLocks noChangeArrowheads="1"/>
              </p:cNvSpPr>
              <p:nvPr>
                <p:custDataLst>
                  <p:tags r:id="rId63"/>
                </p:custDataLst>
              </p:nvPr>
            </p:nvSpPr>
            <p:spPr bwMode="auto">
              <a:xfrm>
                <a:off x="1440" y="1909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8" name="Rectangle 30"/>
              <p:cNvSpPr>
                <a:spLocks noChangeArrowheads="1"/>
              </p:cNvSpPr>
              <p:nvPr>
                <p:custDataLst>
                  <p:tags r:id="rId64"/>
                </p:custDataLst>
              </p:nvPr>
            </p:nvSpPr>
            <p:spPr bwMode="auto">
              <a:xfrm>
                <a:off x="1440" y="2075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" name="Rectangle 31"/>
              <p:cNvSpPr>
                <a:spLocks noChangeArrowheads="1"/>
              </p:cNvSpPr>
              <p:nvPr>
                <p:custDataLst>
                  <p:tags r:id="rId65"/>
                </p:custDataLst>
              </p:nvPr>
            </p:nvSpPr>
            <p:spPr bwMode="auto">
              <a:xfrm>
                <a:off x="1440" y="2240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" name="Rectangle 32"/>
              <p:cNvSpPr>
                <a:spLocks noChangeArrowheads="1"/>
              </p:cNvSpPr>
              <p:nvPr>
                <p:custDataLst>
                  <p:tags r:id="rId66"/>
                </p:custDataLst>
              </p:nvPr>
            </p:nvSpPr>
            <p:spPr bwMode="auto">
              <a:xfrm>
                <a:off x="1440" y="2405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" name="Rectangle 33"/>
              <p:cNvSpPr>
                <a:spLocks noChangeArrowheads="1"/>
              </p:cNvSpPr>
              <p:nvPr>
                <p:custDataLst>
                  <p:tags r:id="rId67"/>
                </p:custDataLst>
              </p:nvPr>
            </p:nvSpPr>
            <p:spPr bwMode="auto">
              <a:xfrm>
                <a:off x="1440" y="2571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" name="Rectangle 34"/>
              <p:cNvSpPr>
                <a:spLocks noChangeArrowheads="1"/>
              </p:cNvSpPr>
              <p:nvPr>
                <p:custDataLst>
                  <p:tags r:id="rId68"/>
                </p:custDataLst>
              </p:nvPr>
            </p:nvSpPr>
            <p:spPr bwMode="auto">
              <a:xfrm>
                <a:off x="1440" y="2736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Rectangle 35"/>
              <p:cNvSpPr>
                <a:spLocks noChangeArrowheads="1"/>
              </p:cNvSpPr>
              <p:nvPr>
                <p:custDataLst>
                  <p:tags r:id="rId69"/>
                </p:custDataLst>
              </p:nvPr>
            </p:nvSpPr>
            <p:spPr bwMode="auto">
              <a:xfrm>
                <a:off x="1440" y="2901"/>
                <a:ext cx="672" cy="33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" name="Rectangle 36"/>
              <p:cNvSpPr>
                <a:spLocks noChangeArrowheads="1"/>
              </p:cNvSpPr>
              <p:nvPr>
                <p:custDataLst>
                  <p:tags r:id="rId70"/>
                </p:custDataLst>
              </p:nvPr>
            </p:nvSpPr>
            <p:spPr bwMode="auto">
              <a:xfrm>
                <a:off x="1440" y="3232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8" name="Text Box 48"/>
            <p:cNvSpPr txBox="1"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 rot="5400000">
              <a:off x="807" y="3399"/>
              <a:ext cx="260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b="1">
                  <a:latin typeface="Times New Roman" charset="0"/>
                </a:rPr>
                <a:t>…</a:t>
              </a:r>
            </a:p>
          </p:txBody>
        </p:sp>
        <p:sp>
          <p:nvSpPr>
            <p:cNvPr id="19" name="Text Box 49"/>
            <p:cNvSpPr txBox="1"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 rot="5400000">
              <a:off x="1780" y="3399"/>
              <a:ext cx="260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b="1">
                  <a:latin typeface="Times New Roman" charset="0"/>
                </a:rPr>
                <a:t>…</a:t>
              </a:r>
            </a:p>
          </p:txBody>
        </p:sp>
        <p:grpSp>
          <p:nvGrpSpPr>
            <p:cNvPr id="20" name="Group 54"/>
            <p:cNvGrpSpPr>
              <a:grpSpLocks/>
            </p:cNvGrpSpPr>
            <p:nvPr/>
          </p:nvGrpSpPr>
          <p:grpSpPr bwMode="auto">
            <a:xfrm>
              <a:off x="2764" y="2008"/>
              <a:ext cx="716" cy="1820"/>
              <a:chOff x="2764" y="2008"/>
              <a:chExt cx="889" cy="1820"/>
            </a:xfrm>
          </p:grpSpPr>
          <p:grpSp>
            <p:nvGrpSpPr>
              <p:cNvPr id="63" name="Group 37"/>
              <p:cNvGrpSpPr>
                <a:grpSpLocks/>
              </p:cNvGrpSpPr>
              <p:nvPr/>
            </p:nvGrpSpPr>
            <p:grpSpPr bwMode="auto">
              <a:xfrm>
                <a:off x="2764" y="2008"/>
                <a:ext cx="889" cy="1820"/>
                <a:chOff x="1440" y="1578"/>
                <a:chExt cx="672" cy="1820"/>
              </a:xfrm>
            </p:grpSpPr>
            <p:sp>
              <p:nvSpPr>
                <p:cNvPr id="65" name="Rectangle 38"/>
                <p:cNvSpPr>
                  <a:spLocks noChangeArrowheads="1"/>
                </p:cNvSpPr>
                <p:nvPr>
                  <p:custDataLst>
                    <p:tags r:id="rId51"/>
                  </p:custDataLst>
                </p:nvPr>
              </p:nvSpPr>
              <p:spPr bwMode="auto">
                <a:xfrm>
                  <a:off x="1440" y="1578"/>
                  <a:ext cx="672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6" name="Rectangle 39"/>
                <p:cNvSpPr>
                  <a:spLocks noChangeArrowheads="1"/>
                </p:cNvSpPr>
                <p:nvPr>
                  <p:custDataLst>
                    <p:tags r:id="rId52"/>
                  </p:custDataLst>
                </p:nvPr>
              </p:nvSpPr>
              <p:spPr bwMode="auto">
                <a:xfrm>
                  <a:off x="1440" y="1744"/>
                  <a:ext cx="672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7" name="Rectangle 40"/>
                <p:cNvSpPr>
                  <a:spLocks noChangeArrowheads="1"/>
                </p:cNvSpPr>
                <p:nvPr>
                  <p:custDataLst>
                    <p:tags r:id="rId53"/>
                  </p:custDataLst>
                </p:nvPr>
              </p:nvSpPr>
              <p:spPr bwMode="auto">
                <a:xfrm>
                  <a:off x="1440" y="1909"/>
                  <a:ext cx="672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8" name="Rectangle 41"/>
                <p:cNvSpPr>
                  <a:spLocks noChangeArrowheads="1"/>
                </p:cNvSpPr>
                <p:nvPr>
                  <p:custDataLst>
                    <p:tags r:id="rId54"/>
                  </p:custDataLst>
                </p:nvPr>
              </p:nvSpPr>
              <p:spPr bwMode="auto">
                <a:xfrm>
                  <a:off x="1440" y="2075"/>
                  <a:ext cx="672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9" name="Rectangle 42"/>
                <p:cNvSpPr>
                  <a:spLocks noChangeArrowheads="1"/>
                </p:cNvSpPr>
                <p:nvPr>
                  <p:custDataLst>
                    <p:tags r:id="rId55"/>
                  </p:custDataLst>
                </p:nvPr>
              </p:nvSpPr>
              <p:spPr bwMode="auto">
                <a:xfrm>
                  <a:off x="1440" y="2240"/>
                  <a:ext cx="672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0" name="Rectangle 43"/>
                <p:cNvSpPr>
                  <a:spLocks noChangeArrowheads="1"/>
                </p:cNvSpPr>
                <p:nvPr>
                  <p:custDataLst>
                    <p:tags r:id="rId56"/>
                  </p:custDataLst>
                </p:nvPr>
              </p:nvSpPr>
              <p:spPr bwMode="auto">
                <a:xfrm>
                  <a:off x="1440" y="2405"/>
                  <a:ext cx="672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1" name="Rectangle 44"/>
                <p:cNvSpPr>
                  <a:spLocks noChangeArrowheads="1"/>
                </p:cNvSpPr>
                <p:nvPr>
                  <p:custDataLst>
                    <p:tags r:id="rId57"/>
                  </p:custDataLst>
                </p:nvPr>
              </p:nvSpPr>
              <p:spPr bwMode="auto">
                <a:xfrm>
                  <a:off x="1440" y="2571"/>
                  <a:ext cx="672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2" name="Rectangle 45"/>
                <p:cNvSpPr>
                  <a:spLocks noChangeArrowheads="1"/>
                </p:cNvSpPr>
                <p:nvPr>
                  <p:custDataLst>
                    <p:tags r:id="rId58"/>
                  </p:custDataLst>
                </p:nvPr>
              </p:nvSpPr>
              <p:spPr bwMode="auto">
                <a:xfrm>
                  <a:off x="1440" y="2736"/>
                  <a:ext cx="672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3" name="Rectangle 46"/>
                <p:cNvSpPr>
                  <a:spLocks noChangeArrowheads="1"/>
                </p:cNvSpPr>
                <p:nvPr>
                  <p:custDataLst>
                    <p:tags r:id="rId59"/>
                  </p:custDataLst>
                </p:nvPr>
              </p:nvSpPr>
              <p:spPr bwMode="auto">
                <a:xfrm>
                  <a:off x="1440" y="2901"/>
                  <a:ext cx="672" cy="332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4" name="Rectangle 47"/>
                <p:cNvSpPr>
                  <a:spLocks noChangeArrowheads="1"/>
                </p:cNvSpPr>
                <p:nvPr>
                  <p:custDataLst>
                    <p:tags r:id="rId60"/>
                  </p:custDataLst>
                </p:nvPr>
              </p:nvSpPr>
              <p:spPr bwMode="auto">
                <a:xfrm>
                  <a:off x="1440" y="3232"/>
                  <a:ext cx="672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64" name="Text Box 50"/>
              <p:cNvSpPr txBox="1">
                <a:spLocks noChangeArrowheads="1"/>
              </p:cNvSpPr>
              <p:nvPr>
                <p:custDataLst>
                  <p:tags r:id="rId50"/>
                </p:custDataLst>
              </p:nvPr>
            </p:nvSpPr>
            <p:spPr bwMode="auto">
              <a:xfrm rot="5400000">
                <a:off x="3075" y="3370"/>
                <a:ext cx="260" cy="28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b="1">
                    <a:latin typeface="Times New Roman" charset="0"/>
                  </a:rPr>
                  <a:t>…</a:t>
                </a:r>
              </a:p>
            </p:txBody>
          </p:sp>
        </p:grpSp>
        <p:sp>
          <p:nvSpPr>
            <p:cNvPr id="21" name="Text Box 51"/>
            <p:cNvSpPr txBox="1"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528" y="1714"/>
              <a:ext cx="648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Valid Bit</a:t>
              </a:r>
            </a:p>
          </p:txBody>
        </p:sp>
        <p:sp>
          <p:nvSpPr>
            <p:cNvPr id="22" name="Text Box 52"/>
            <p:cNvSpPr txBox="1"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1415" y="1714"/>
              <a:ext cx="942" cy="23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dirty="0" smtClean="0">
                  <a:latin typeface="Times New Roman" charset="0"/>
                </a:rPr>
                <a:t>Tag (Address)</a:t>
              </a:r>
              <a:endParaRPr lang="en-US" dirty="0">
                <a:latin typeface="Times New Roman" charset="0"/>
              </a:endParaRPr>
            </a:p>
          </p:txBody>
        </p:sp>
        <p:sp>
          <p:nvSpPr>
            <p:cNvPr id="23" name="Text Box 53"/>
            <p:cNvSpPr txBox="1"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4009" y="1714"/>
              <a:ext cx="388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Data</a:t>
              </a:r>
            </a:p>
          </p:txBody>
        </p:sp>
        <p:grpSp>
          <p:nvGrpSpPr>
            <p:cNvPr id="24" name="Group 94"/>
            <p:cNvGrpSpPr>
              <a:grpSpLocks/>
            </p:cNvGrpSpPr>
            <p:nvPr/>
          </p:nvGrpSpPr>
          <p:grpSpPr bwMode="auto">
            <a:xfrm>
              <a:off x="3481" y="2008"/>
              <a:ext cx="716" cy="1820"/>
              <a:chOff x="2764" y="2008"/>
              <a:chExt cx="889" cy="1820"/>
            </a:xfrm>
          </p:grpSpPr>
          <p:grpSp>
            <p:nvGrpSpPr>
              <p:cNvPr id="51" name="Group 95"/>
              <p:cNvGrpSpPr>
                <a:grpSpLocks/>
              </p:cNvGrpSpPr>
              <p:nvPr/>
            </p:nvGrpSpPr>
            <p:grpSpPr bwMode="auto">
              <a:xfrm>
                <a:off x="2764" y="2008"/>
                <a:ext cx="889" cy="1820"/>
                <a:chOff x="1440" y="1578"/>
                <a:chExt cx="672" cy="1820"/>
              </a:xfrm>
            </p:grpSpPr>
            <p:sp>
              <p:nvSpPr>
                <p:cNvPr id="53" name="Rectangle 96"/>
                <p:cNvSpPr>
                  <a:spLocks noChangeArrowheads="1"/>
                </p:cNvSpPr>
                <p:nvPr>
                  <p:custDataLst>
                    <p:tags r:id="rId40"/>
                  </p:custDataLst>
                </p:nvPr>
              </p:nvSpPr>
              <p:spPr bwMode="auto">
                <a:xfrm>
                  <a:off x="1440" y="1578"/>
                  <a:ext cx="672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4" name="Rectangle 97"/>
                <p:cNvSpPr>
                  <a:spLocks noChangeArrowheads="1"/>
                </p:cNvSpPr>
                <p:nvPr>
                  <p:custDataLst>
                    <p:tags r:id="rId41"/>
                  </p:custDataLst>
                </p:nvPr>
              </p:nvSpPr>
              <p:spPr bwMode="auto">
                <a:xfrm>
                  <a:off x="1440" y="1744"/>
                  <a:ext cx="672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5" name="Rectangle 98"/>
                <p:cNvSpPr>
                  <a:spLocks noChangeArrowheads="1"/>
                </p:cNvSpPr>
                <p:nvPr>
                  <p:custDataLst>
                    <p:tags r:id="rId42"/>
                  </p:custDataLst>
                </p:nvPr>
              </p:nvSpPr>
              <p:spPr bwMode="auto">
                <a:xfrm>
                  <a:off x="1440" y="1909"/>
                  <a:ext cx="672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6" name="Rectangle 99"/>
                <p:cNvSpPr>
                  <a:spLocks noChangeArrowheads="1"/>
                </p:cNvSpPr>
                <p:nvPr>
                  <p:custDataLst>
                    <p:tags r:id="rId43"/>
                  </p:custDataLst>
                </p:nvPr>
              </p:nvSpPr>
              <p:spPr bwMode="auto">
                <a:xfrm>
                  <a:off x="1440" y="2075"/>
                  <a:ext cx="672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7" name="Rectangle 100"/>
                <p:cNvSpPr>
                  <a:spLocks noChangeArrowheads="1"/>
                </p:cNvSpPr>
                <p:nvPr>
                  <p:custDataLst>
                    <p:tags r:id="rId44"/>
                  </p:custDataLst>
                </p:nvPr>
              </p:nvSpPr>
              <p:spPr bwMode="auto">
                <a:xfrm>
                  <a:off x="1440" y="2240"/>
                  <a:ext cx="672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8" name="Rectangle 101"/>
                <p:cNvSpPr>
                  <a:spLocks noChangeArrowheads="1"/>
                </p:cNvSpPr>
                <p:nvPr>
                  <p:custDataLst>
                    <p:tags r:id="rId45"/>
                  </p:custDataLst>
                </p:nvPr>
              </p:nvSpPr>
              <p:spPr bwMode="auto">
                <a:xfrm>
                  <a:off x="1440" y="2405"/>
                  <a:ext cx="672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9" name="Rectangle 102"/>
                <p:cNvSpPr>
                  <a:spLocks noChangeArrowheads="1"/>
                </p:cNvSpPr>
                <p:nvPr>
                  <p:custDataLst>
                    <p:tags r:id="rId46"/>
                  </p:custDataLst>
                </p:nvPr>
              </p:nvSpPr>
              <p:spPr bwMode="auto">
                <a:xfrm>
                  <a:off x="1440" y="2571"/>
                  <a:ext cx="672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0" name="Rectangle 103"/>
                <p:cNvSpPr>
                  <a:spLocks noChangeArrowheads="1"/>
                </p:cNvSpPr>
                <p:nvPr>
                  <p:custDataLst>
                    <p:tags r:id="rId47"/>
                  </p:custDataLst>
                </p:nvPr>
              </p:nvSpPr>
              <p:spPr bwMode="auto">
                <a:xfrm>
                  <a:off x="1440" y="2736"/>
                  <a:ext cx="672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1" name="Rectangle 104"/>
                <p:cNvSpPr>
                  <a:spLocks noChangeArrowheads="1"/>
                </p:cNvSpPr>
                <p:nvPr>
                  <p:custDataLst>
                    <p:tags r:id="rId48"/>
                  </p:custDataLst>
                </p:nvPr>
              </p:nvSpPr>
              <p:spPr bwMode="auto">
                <a:xfrm>
                  <a:off x="1440" y="2901"/>
                  <a:ext cx="672" cy="332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2" name="Rectangle 105"/>
                <p:cNvSpPr>
                  <a:spLocks noChangeArrowheads="1"/>
                </p:cNvSpPr>
                <p:nvPr>
                  <p:custDataLst>
                    <p:tags r:id="rId49"/>
                  </p:custDataLst>
                </p:nvPr>
              </p:nvSpPr>
              <p:spPr bwMode="auto">
                <a:xfrm>
                  <a:off x="1440" y="3232"/>
                  <a:ext cx="672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52" name="Text Box 106"/>
              <p:cNvSpPr txBox="1">
                <a:spLocks noChangeArrowheads="1"/>
              </p:cNvSpPr>
              <p:nvPr>
                <p:custDataLst>
                  <p:tags r:id="rId39"/>
                </p:custDataLst>
              </p:nvPr>
            </p:nvSpPr>
            <p:spPr bwMode="auto">
              <a:xfrm rot="5400000">
                <a:off x="3075" y="3370"/>
                <a:ext cx="260" cy="28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b="1">
                    <a:latin typeface="Times New Roman" charset="0"/>
                  </a:rPr>
                  <a:t>…</a:t>
                </a:r>
              </a:p>
            </p:txBody>
          </p:sp>
        </p:grpSp>
        <p:grpSp>
          <p:nvGrpSpPr>
            <p:cNvPr id="25" name="Group 107"/>
            <p:cNvGrpSpPr>
              <a:grpSpLocks/>
            </p:cNvGrpSpPr>
            <p:nvPr/>
          </p:nvGrpSpPr>
          <p:grpSpPr bwMode="auto">
            <a:xfrm>
              <a:off x="4198" y="2008"/>
              <a:ext cx="716" cy="1820"/>
              <a:chOff x="2764" y="2008"/>
              <a:chExt cx="889" cy="1820"/>
            </a:xfrm>
          </p:grpSpPr>
          <p:grpSp>
            <p:nvGrpSpPr>
              <p:cNvPr id="39" name="Group 108"/>
              <p:cNvGrpSpPr>
                <a:grpSpLocks/>
              </p:cNvGrpSpPr>
              <p:nvPr/>
            </p:nvGrpSpPr>
            <p:grpSpPr bwMode="auto">
              <a:xfrm>
                <a:off x="2764" y="2008"/>
                <a:ext cx="889" cy="1820"/>
                <a:chOff x="1440" y="1578"/>
                <a:chExt cx="672" cy="1820"/>
              </a:xfrm>
            </p:grpSpPr>
            <p:sp>
              <p:nvSpPr>
                <p:cNvPr id="41" name="Rectangle 109"/>
                <p:cNvSpPr>
                  <a:spLocks noChangeArrowheads="1"/>
                </p:cNvSpPr>
                <p:nvPr>
                  <p:custDataLst>
                    <p:tags r:id="rId29"/>
                  </p:custDataLst>
                </p:nvPr>
              </p:nvSpPr>
              <p:spPr bwMode="auto">
                <a:xfrm>
                  <a:off x="1440" y="1578"/>
                  <a:ext cx="672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2" name="Rectangle 110"/>
                <p:cNvSpPr>
                  <a:spLocks noChangeArrowheads="1"/>
                </p:cNvSpPr>
                <p:nvPr>
                  <p:custDataLst>
                    <p:tags r:id="rId30"/>
                  </p:custDataLst>
                </p:nvPr>
              </p:nvSpPr>
              <p:spPr bwMode="auto">
                <a:xfrm>
                  <a:off x="1440" y="1744"/>
                  <a:ext cx="672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" name="Rectangle 111"/>
                <p:cNvSpPr>
                  <a:spLocks noChangeArrowheads="1"/>
                </p:cNvSpPr>
                <p:nvPr>
                  <p:custDataLst>
                    <p:tags r:id="rId31"/>
                  </p:custDataLst>
                </p:nvPr>
              </p:nvSpPr>
              <p:spPr bwMode="auto">
                <a:xfrm>
                  <a:off x="1440" y="1909"/>
                  <a:ext cx="672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4" name="Rectangle 112"/>
                <p:cNvSpPr>
                  <a:spLocks noChangeArrowheads="1"/>
                </p:cNvSpPr>
                <p:nvPr>
                  <p:custDataLst>
                    <p:tags r:id="rId32"/>
                  </p:custDataLst>
                </p:nvPr>
              </p:nvSpPr>
              <p:spPr bwMode="auto">
                <a:xfrm>
                  <a:off x="1440" y="2075"/>
                  <a:ext cx="672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5" name="Rectangle 113"/>
                <p:cNvSpPr>
                  <a:spLocks noChangeArrowheads="1"/>
                </p:cNvSpPr>
                <p:nvPr>
                  <p:custDataLst>
                    <p:tags r:id="rId33"/>
                  </p:custDataLst>
                </p:nvPr>
              </p:nvSpPr>
              <p:spPr bwMode="auto">
                <a:xfrm>
                  <a:off x="1440" y="2240"/>
                  <a:ext cx="672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6" name="Rectangle 114"/>
                <p:cNvSpPr>
                  <a:spLocks noChangeArrowheads="1"/>
                </p:cNvSpPr>
                <p:nvPr>
                  <p:custDataLst>
                    <p:tags r:id="rId34"/>
                  </p:custDataLst>
                </p:nvPr>
              </p:nvSpPr>
              <p:spPr bwMode="auto">
                <a:xfrm>
                  <a:off x="1440" y="2405"/>
                  <a:ext cx="672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7" name="Rectangle 115"/>
                <p:cNvSpPr>
                  <a:spLocks noChangeArrowheads="1"/>
                </p:cNvSpPr>
                <p:nvPr>
                  <p:custDataLst>
                    <p:tags r:id="rId35"/>
                  </p:custDataLst>
                </p:nvPr>
              </p:nvSpPr>
              <p:spPr bwMode="auto">
                <a:xfrm>
                  <a:off x="1440" y="2571"/>
                  <a:ext cx="672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8" name="Rectangle 116"/>
                <p:cNvSpPr>
                  <a:spLocks noChangeArrowheads="1"/>
                </p:cNvSpPr>
                <p:nvPr>
                  <p:custDataLst>
                    <p:tags r:id="rId36"/>
                  </p:custDataLst>
                </p:nvPr>
              </p:nvSpPr>
              <p:spPr bwMode="auto">
                <a:xfrm>
                  <a:off x="1440" y="2736"/>
                  <a:ext cx="672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9" name="Rectangle 117"/>
                <p:cNvSpPr>
                  <a:spLocks noChangeArrowheads="1"/>
                </p:cNvSpPr>
                <p:nvPr>
                  <p:custDataLst>
                    <p:tags r:id="rId37"/>
                  </p:custDataLst>
                </p:nvPr>
              </p:nvSpPr>
              <p:spPr bwMode="auto">
                <a:xfrm>
                  <a:off x="1440" y="2901"/>
                  <a:ext cx="672" cy="332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0" name="Rectangle 118"/>
                <p:cNvSpPr>
                  <a:spLocks noChangeArrowheads="1"/>
                </p:cNvSpPr>
                <p:nvPr>
                  <p:custDataLst>
                    <p:tags r:id="rId38"/>
                  </p:custDataLst>
                </p:nvPr>
              </p:nvSpPr>
              <p:spPr bwMode="auto">
                <a:xfrm>
                  <a:off x="1440" y="3232"/>
                  <a:ext cx="672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0" name="Text Box 119"/>
              <p:cNvSpPr txBox="1">
                <a:spLocks noChangeArrowheads="1"/>
              </p:cNvSpPr>
              <p:nvPr>
                <p:custDataLst>
                  <p:tags r:id="rId28"/>
                </p:custDataLst>
              </p:nvPr>
            </p:nvSpPr>
            <p:spPr bwMode="auto">
              <a:xfrm rot="5400000">
                <a:off x="3075" y="3370"/>
                <a:ext cx="260" cy="28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b="1">
                    <a:latin typeface="Times New Roman" charset="0"/>
                  </a:rPr>
                  <a:t>…</a:t>
                </a:r>
              </a:p>
            </p:txBody>
          </p:sp>
        </p:grpSp>
        <p:grpSp>
          <p:nvGrpSpPr>
            <p:cNvPr id="26" name="Group 120"/>
            <p:cNvGrpSpPr>
              <a:grpSpLocks/>
            </p:cNvGrpSpPr>
            <p:nvPr/>
          </p:nvGrpSpPr>
          <p:grpSpPr bwMode="auto">
            <a:xfrm>
              <a:off x="4915" y="2008"/>
              <a:ext cx="716" cy="1820"/>
              <a:chOff x="2764" y="2008"/>
              <a:chExt cx="889" cy="1820"/>
            </a:xfrm>
          </p:grpSpPr>
          <p:grpSp>
            <p:nvGrpSpPr>
              <p:cNvPr id="27" name="Group 121"/>
              <p:cNvGrpSpPr>
                <a:grpSpLocks/>
              </p:cNvGrpSpPr>
              <p:nvPr/>
            </p:nvGrpSpPr>
            <p:grpSpPr bwMode="auto">
              <a:xfrm>
                <a:off x="2764" y="2008"/>
                <a:ext cx="889" cy="1820"/>
                <a:chOff x="1440" y="1578"/>
                <a:chExt cx="672" cy="1820"/>
              </a:xfrm>
            </p:grpSpPr>
            <p:sp>
              <p:nvSpPr>
                <p:cNvPr id="29" name="Rectangle 122"/>
                <p:cNvSpPr>
                  <a:spLocks noChangeArrowheads="1"/>
                </p:cNvSpPr>
                <p:nvPr>
                  <p:custDataLst>
                    <p:tags r:id="rId18"/>
                  </p:custDataLst>
                </p:nvPr>
              </p:nvSpPr>
              <p:spPr bwMode="auto">
                <a:xfrm>
                  <a:off x="1440" y="1578"/>
                  <a:ext cx="672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0" name="Rectangle 123"/>
                <p:cNvSpPr>
                  <a:spLocks noChangeArrowheads="1"/>
                </p:cNvSpPr>
                <p:nvPr>
                  <p:custDataLst>
                    <p:tags r:id="rId19"/>
                  </p:custDataLst>
                </p:nvPr>
              </p:nvSpPr>
              <p:spPr bwMode="auto">
                <a:xfrm>
                  <a:off x="1440" y="1744"/>
                  <a:ext cx="672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1" name="Rectangle 124"/>
                <p:cNvSpPr>
                  <a:spLocks noChangeArrowheads="1"/>
                </p:cNvSpPr>
                <p:nvPr>
                  <p:custDataLst>
                    <p:tags r:id="rId20"/>
                  </p:custDataLst>
                </p:nvPr>
              </p:nvSpPr>
              <p:spPr bwMode="auto">
                <a:xfrm>
                  <a:off x="1440" y="1909"/>
                  <a:ext cx="672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2" name="Rectangle 125"/>
                <p:cNvSpPr>
                  <a:spLocks noChangeArrowheads="1"/>
                </p:cNvSpPr>
                <p:nvPr>
                  <p:custDataLst>
                    <p:tags r:id="rId21"/>
                  </p:custDataLst>
                </p:nvPr>
              </p:nvSpPr>
              <p:spPr bwMode="auto">
                <a:xfrm>
                  <a:off x="1440" y="2075"/>
                  <a:ext cx="672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3" name="Rectangle 126"/>
                <p:cNvSpPr>
                  <a:spLocks noChangeArrowheads="1"/>
                </p:cNvSpPr>
                <p:nvPr>
                  <p:custDataLst>
                    <p:tags r:id="rId22"/>
                  </p:custDataLst>
                </p:nvPr>
              </p:nvSpPr>
              <p:spPr bwMode="auto">
                <a:xfrm>
                  <a:off x="1440" y="2240"/>
                  <a:ext cx="672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4" name="Rectangle 127"/>
                <p:cNvSpPr>
                  <a:spLocks noChangeArrowheads="1"/>
                </p:cNvSpPr>
                <p:nvPr>
                  <p:custDataLst>
                    <p:tags r:id="rId23"/>
                  </p:custDataLst>
                </p:nvPr>
              </p:nvSpPr>
              <p:spPr bwMode="auto">
                <a:xfrm>
                  <a:off x="1440" y="2405"/>
                  <a:ext cx="672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5" name="Rectangle 128"/>
                <p:cNvSpPr>
                  <a:spLocks noChangeArrowheads="1"/>
                </p:cNvSpPr>
                <p:nvPr>
                  <p:custDataLst>
                    <p:tags r:id="rId24"/>
                  </p:custDataLst>
                </p:nvPr>
              </p:nvSpPr>
              <p:spPr bwMode="auto">
                <a:xfrm>
                  <a:off x="1440" y="2571"/>
                  <a:ext cx="672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6" name="Rectangle 129"/>
                <p:cNvSpPr>
                  <a:spLocks noChangeArrowheads="1"/>
                </p:cNvSpPr>
                <p:nvPr>
                  <p:custDataLst>
                    <p:tags r:id="rId25"/>
                  </p:custDataLst>
                </p:nvPr>
              </p:nvSpPr>
              <p:spPr bwMode="auto">
                <a:xfrm>
                  <a:off x="1440" y="2736"/>
                  <a:ext cx="672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7" name="Rectangle 130"/>
                <p:cNvSpPr>
                  <a:spLocks noChangeArrowheads="1"/>
                </p:cNvSpPr>
                <p:nvPr>
                  <p:custDataLst>
                    <p:tags r:id="rId26"/>
                  </p:custDataLst>
                </p:nvPr>
              </p:nvSpPr>
              <p:spPr bwMode="auto">
                <a:xfrm>
                  <a:off x="1440" y="2901"/>
                  <a:ext cx="672" cy="332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8" name="Rectangle 131"/>
                <p:cNvSpPr>
                  <a:spLocks noChangeArrowheads="1"/>
                </p:cNvSpPr>
                <p:nvPr>
                  <p:custDataLst>
                    <p:tags r:id="rId27"/>
                  </p:custDataLst>
                </p:nvPr>
              </p:nvSpPr>
              <p:spPr bwMode="auto">
                <a:xfrm>
                  <a:off x="1440" y="3232"/>
                  <a:ext cx="672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8" name="Text Box 132"/>
              <p:cNvSpPr txBox="1">
                <a:spLocks noChangeArrowheads="1"/>
              </p:cNvSpPr>
              <p:nvPr>
                <p:custDataLst>
                  <p:tags r:id="rId17"/>
                </p:custDataLst>
              </p:nvPr>
            </p:nvSpPr>
            <p:spPr bwMode="auto">
              <a:xfrm rot="5400000">
                <a:off x="3075" y="3370"/>
                <a:ext cx="260" cy="28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b="1">
                    <a:latin typeface="Times New Roman" charset="0"/>
                  </a:rPr>
                  <a:t>…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458396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Whose Line is it, Anyway?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 we map System Memory into Cache?</a:t>
            </a:r>
          </a:p>
          <a:p>
            <a:endParaRPr lang="en-US" dirty="0"/>
          </a:p>
          <a:p>
            <a:r>
              <a:rPr lang="en-US" dirty="0" smtClean="0"/>
              <a:t>Idea One: Direct Mapping</a:t>
            </a:r>
          </a:p>
          <a:p>
            <a:pPr lvl="1"/>
            <a:r>
              <a:rPr lang="en-US" dirty="0" smtClean="0"/>
              <a:t>Each address maps to a single cache line</a:t>
            </a:r>
          </a:p>
          <a:p>
            <a:pPr lvl="1"/>
            <a:r>
              <a:rPr lang="en-US" dirty="0" smtClean="0"/>
              <a:t>Lower M bits are address within a block</a:t>
            </a:r>
          </a:p>
          <a:p>
            <a:pPr lvl="1"/>
            <a:r>
              <a:rPr lang="en-US" dirty="0" smtClean="0"/>
              <a:t>Next N bits are the cache line address</a:t>
            </a:r>
          </a:p>
          <a:p>
            <a:pPr lvl="1"/>
            <a:r>
              <a:rPr lang="en-US" dirty="0" smtClean="0"/>
              <a:t>Remainder are the address Tag</a:t>
            </a:r>
          </a:p>
        </p:txBody>
      </p:sp>
      <p:grpSp>
        <p:nvGrpSpPr>
          <p:cNvPr id="77" name="Group 76"/>
          <p:cNvGrpSpPr/>
          <p:nvPr/>
        </p:nvGrpSpPr>
        <p:grpSpPr>
          <a:xfrm>
            <a:off x="1192213" y="5559425"/>
            <a:ext cx="6515100" cy="688975"/>
            <a:chOff x="1192213" y="5407025"/>
            <a:chExt cx="6515100" cy="688975"/>
          </a:xfrm>
        </p:grpSpPr>
        <p:grpSp>
          <p:nvGrpSpPr>
            <p:cNvPr id="4" name="Group 156"/>
            <p:cNvGrpSpPr>
              <a:grpSpLocks/>
            </p:cNvGrpSpPr>
            <p:nvPr>
              <p:custDataLst>
                <p:tags r:id="rId1"/>
              </p:custDataLst>
            </p:nvPr>
          </p:nvGrpSpPr>
          <p:grpSpPr bwMode="auto">
            <a:xfrm>
              <a:off x="1192213" y="5407025"/>
              <a:ext cx="6515100" cy="688975"/>
              <a:chOff x="751" y="996"/>
              <a:chExt cx="4104" cy="434"/>
            </a:xfrm>
          </p:grpSpPr>
          <p:grpSp>
            <p:nvGrpSpPr>
              <p:cNvPr id="5" name="Group 5"/>
              <p:cNvGrpSpPr>
                <a:grpSpLocks/>
              </p:cNvGrpSpPr>
              <p:nvPr/>
            </p:nvGrpSpPr>
            <p:grpSpPr bwMode="auto">
              <a:xfrm>
                <a:off x="790" y="1160"/>
                <a:ext cx="4013" cy="268"/>
                <a:chOff x="867" y="1301"/>
                <a:chExt cx="4013" cy="268"/>
              </a:xfrm>
            </p:grpSpPr>
            <p:sp>
              <p:nvSpPr>
                <p:cNvPr id="41" name="Rectangle 6"/>
                <p:cNvSpPr>
                  <a:spLocks noChangeArrowheads="1"/>
                </p:cNvSpPr>
                <p:nvPr>
                  <p:custDataLst>
                    <p:tags r:id="rId39"/>
                  </p:custDataLst>
                </p:nvPr>
              </p:nvSpPr>
              <p:spPr bwMode="auto">
                <a:xfrm>
                  <a:off x="867" y="1301"/>
                  <a:ext cx="4013" cy="268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2" name="Line 7"/>
                <p:cNvSpPr>
                  <a:spLocks noChangeShapeType="1"/>
                </p:cNvSpPr>
                <p:nvPr>
                  <p:custDataLst>
                    <p:tags r:id="rId40"/>
                  </p:custDataLst>
                </p:nvPr>
              </p:nvSpPr>
              <p:spPr bwMode="auto">
                <a:xfrm>
                  <a:off x="867" y="130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" name="Line 8"/>
                <p:cNvSpPr>
                  <a:spLocks noChangeShapeType="1"/>
                </p:cNvSpPr>
                <p:nvPr>
                  <p:custDataLst>
                    <p:tags r:id="rId41"/>
                  </p:custDataLst>
                </p:nvPr>
              </p:nvSpPr>
              <p:spPr bwMode="auto">
                <a:xfrm>
                  <a:off x="992" y="130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4" name="Line 9"/>
                <p:cNvSpPr>
                  <a:spLocks noChangeShapeType="1"/>
                </p:cNvSpPr>
                <p:nvPr>
                  <p:custDataLst>
                    <p:tags r:id="rId42"/>
                  </p:custDataLst>
                </p:nvPr>
              </p:nvSpPr>
              <p:spPr bwMode="auto">
                <a:xfrm>
                  <a:off x="1243" y="130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5" name="Line 10"/>
                <p:cNvSpPr>
                  <a:spLocks noChangeShapeType="1"/>
                </p:cNvSpPr>
                <p:nvPr>
                  <p:custDataLst>
                    <p:tags r:id="rId43"/>
                  </p:custDataLst>
                </p:nvPr>
              </p:nvSpPr>
              <p:spPr bwMode="auto">
                <a:xfrm>
                  <a:off x="1619" y="130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6" name="Line 11"/>
                <p:cNvSpPr>
                  <a:spLocks noChangeShapeType="1"/>
                </p:cNvSpPr>
                <p:nvPr>
                  <p:custDataLst>
                    <p:tags r:id="rId44"/>
                  </p:custDataLst>
                </p:nvPr>
              </p:nvSpPr>
              <p:spPr bwMode="auto">
                <a:xfrm>
                  <a:off x="1995" y="130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7" name="Line 12"/>
                <p:cNvSpPr>
                  <a:spLocks noChangeShapeType="1"/>
                </p:cNvSpPr>
                <p:nvPr>
                  <p:custDataLst>
                    <p:tags r:id="rId45"/>
                  </p:custDataLst>
                </p:nvPr>
              </p:nvSpPr>
              <p:spPr bwMode="auto">
                <a:xfrm>
                  <a:off x="2371" y="130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8" name="Line 13"/>
                <p:cNvSpPr>
                  <a:spLocks noChangeShapeType="1"/>
                </p:cNvSpPr>
                <p:nvPr>
                  <p:custDataLst>
                    <p:tags r:id="rId46"/>
                  </p:custDataLst>
                </p:nvPr>
              </p:nvSpPr>
              <p:spPr bwMode="auto">
                <a:xfrm>
                  <a:off x="2748" y="130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9" name="Line 14"/>
                <p:cNvSpPr>
                  <a:spLocks noChangeShapeType="1"/>
                </p:cNvSpPr>
                <p:nvPr>
                  <p:custDataLst>
                    <p:tags r:id="rId47"/>
                  </p:custDataLst>
                </p:nvPr>
              </p:nvSpPr>
              <p:spPr bwMode="auto">
                <a:xfrm>
                  <a:off x="3124" y="130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0" name="Line 15"/>
                <p:cNvSpPr>
                  <a:spLocks noChangeShapeType="1"/>
                </p:cNvSpPr>
                <p:nvPr>
                  <p:custDataLst>
                    <p:tags r:id="rId48"/>
                  </p:custDataLst>
                </p:nvPr>
              </p:nvSpPr>
              <p:spPr bwMode="auto">
                <a:xfrm>
                  <a:off x="3500" y="130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1" name="Line 16"/>
                <p:cNvSpPr>
                  <a:spLocks noChangeShapeType="1"/>
                </p:cNvSpPr>
                <p:nvPr>
                  <p:custDataLst>
                    <p:tags r:id="rId49"/>
                  </p:custDataLst>
                </p:nvPr>
              </p:nvSpPr>
              <p:spPr bwMode="auto">
                <a:xfrm>
                  <a:off x="3876" y="130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2" name="Line 17"/>
                <p:cNvSpPr>
                  <a:spLocks noChangeShapeType="1"/>
                </p:cNvSpPr>
                <p:nvPr>
                  <p:custDataLst>
                    <p:tags r:id="rId50"/>
                  </p:custDataLst>
                </p:nvPr>
              </p:nvSpPr>
              <p:spPr bwMode="auto">
                <a:xfrm>
                  <a:off x="4252" y="130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3" name="Line 18"/>
                <p:cNvSpPr>
                  <a:spLocks noChangeShapeType="1"/>
                </p:cNvSpPr>
                <p:nvPr>
                  <p:custDataLst>
                    <p:tags r:id="rId51"/>
                  </p:custDataLst>
                </p:nvPr>
              </p:nvSpPr>
              <p:spPr bwMode="auto">
                <a:xfrm>
                  <a:off x="4629" y="130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4" name="Line 19"/>
                <p:cNvSpPr>
                  <a:spLocks noChangeShapeType="1"/>
                </p:cNvSpPr>
                <p:nvPr>
                  <p:custDataLst>
                    <p:tags r:id="rId52"/>
                  </p:custDataLst>
                </p:nvPr>
              </p:nvSpPr>
              <p:spPr bwMode="auto">
                <a:xfrm>
                  <a:off x="1117" y="130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5" name="Line 20"/>
                <p:cNvSpPr>
                  <a:spLocks noChangeShapeType="1"/>
                </p:cNvSpPr>
                <p:nvPr>
                  <p:custDataLst>
                    <p:tags r:id="rId53"/>
                  </p:custDataLst>
                </p:nvPr>
              </p:nvSpPr>
              <p:spPr bwMode="auto">
                <a:xfrm>
                  <a:off x="1368" y="130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6" name="Line 21"/>
                <p:cNvSpPr>
                  <a:spLocks noChangeShapeType="1"/>
                </p:cNvSpPr>
                <p:nvPr>
                  <p:custDataLst>
                    <p:tags r:id="rId54"/>
                  </p:custDataLst>
                </p:nvPr>
              </p:nvSpPr>
              <p:spPr bwMode="auto">
                <a:xfrm>
                  <a:off x="1744" y="130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7" name="Line 22"/>
                <p:cNvSpPr>
                  <a:spLocks noChangeShapeType="1"/>
                </p:cNvSpPr>
                <p:nvPr>
                  <p:custDataLst>
                    <p:tags r:id="rId55"/>
                  </p:custDataLst>
                </p:nvPr>
              </p:nvSpPr>
              <p:spPr bwMode="auto">
                <a:xfrm>
                  <a:off x="2121" y="130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8" name="Line 23"/>
                <p:cNvSpPr>
                  <a:spLocks noChangeShapeType="1"/>
                </p:cNvSpPr>
                <p:nvPr>
                  <p:custDataLst>
                    <p:tags r:id="rId56"/>
                  </p:custDataLst>
                </p:nvPr>
              </p:nvSpPr>
              <p:spPr bwMode="auto">
                <a:xfrm>
                  <a:off x="2497" y="130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9" name="Line 24"/>
                <p:cNvSpPr>
                  <a:spLocks noChangeShapeType="1"/>
                </p:cNvSpPr>
                <p:nvPr>
                  <p:custDataLst>
                    <p:tags r:id="rId57"/>
                  </p:custDataLst>
                </p:nvPr>
              </p:nvSpPr>
              <p:spPr bwMode="auto">
                <a:xfrm>
                  <a:off x="2873" y="130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0" name="Line 25"/>
                <p:cNvSpPr>
                  <a:spLocks noChangeShapeType="1"/>
                </p:cNvSpPr>
                <p:nvPr>
                  <p:custDataLst>
                    <p:tags r:id="rId58"/>
                  </p:custDataLst>
                </p:nvPr>
              </p:nvSpPr>
              <p:spPr bwMode="auto">
                <a:xfrm>
                  <a:off x="3249" y="130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1" name="Line 26"/>
                <p:cNvSpPr>
                  <a:spLocks noChangeShapeType="1"/>
                </p:cNvSpPr>
                <p:nvPr>
                  <p:custDataLst>
                    <p:tags r:id="rId59"/>
                  </p:custDataLst>
                </p:nvPr>
              </p:nvSpPr>
              <p:spPr bwMode="auto">
                <a:xfrm>
                  <a:off x="3625" y="130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2" name="Line 27"/>
                <p:cNvSpPr>
                  <a:spLocks noChangeShapeType="1"/>
                </p:cNvSpPr>
                <p:nvPr>
                  <p:custDataLst>
                    <p:tags r:id="rId60"/>
                  </p:custDataLst>
                </p:nvPr>
              </p:nvSpPr>
              <p:spPr bwMode="auto">
                <a:xfrm>
                  <a:off x="4002" y="130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3" name="Line 28"/>
                <p:cNvSpPr>
                  <a:spLocks noChangeShapeType="1"/>
                </p:cNvSpPr>
                <p:nvPr>
                  <p:custDataLst>
                    <p:tags r:id="rId61"/>
                  </p:custDataLst>
                </p:nvPr>
              </p:nvSpPr>
              <p:spPr bwMode="auto">
                <a:xfrm>
                  <a:off x="4378" y="130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4" name="Line 29"/>
                <p:cNvSpPr>
                  <a:spLocks noChangeShapeType="1"/>
                </p:cNvSpPr>
                <p:nvPr>
                  <p:custDataLst>
                    <p:tags r:id="rId62"/>
                  </p:custDataLst>
                </p:nvPr>
              </p:nvSpPr>
              <p:spPr bwMode="auto">
                <a:xfrm>
                  <a:off x="4754" y="130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5" name="Line 30"/>
                <p:cNvSpPr>
                  <a:spLocks noChangeShapeType="1"/>
                </p:cNvSpPr>
                <p:nvPr>
                  <p:custDataLst>
                    <p:tags r:id="rId63"/>
                  </p:custDataLst>
                </p:nvPr>
              </p:nvSpPr>
              <p:spPr bwMode="auto">
                <a:xfrm>
                  <a:off x="4880" y="130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6" name="Line 31"/>
                <p:cNvSpPr>
                  <a:spLocks noChangeShapeType="1"/>
                </p:cNvSpPr>
                <p:nvPr>
                  <p:custDataLst>
                    <p:tags r:id="rId64"/>
                  </p:custDataLst>
                </p:nvPr>
              </p:nvSpPr>
              <p:spPr bwMode="auto">
                <a:xfrm>
                  <a:off x="1494" y="130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7" name="Line 32"/>
                <p:cNvSpPr>
                  <a:spLocks noChangeShapeType="1"/>
                </p:cNvSpPr>
                <p:nvPr>
                  <p:custDataLst>
                    <p:tags r:id="rId65"/>
                  </p:custDataLst>
                </p:nvPr>
              </p:nvSpPr>
              <p:spPr bwMode="auto">
                <a:xfrm>
                  <a:off x="1870" y="130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8" name="Line 33"/>
                <p:cNvSpPr>
                  <a:spLocks noChangeShapeType="1"/>
                </p:cNvSpPr>
                <p:nvPr>
                  <p:custDataLst>
                    <p:tags r:id="rId66"/>
                  </p:custDataLst>
                </p:nvPr>
              </p:nvSpPr>
              <p:spPr bwMode="auto">
                <a:xfrm>
                  <a:off x="2246" y="130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9" name="Line 34"/>
                <p:cNvSpPr>
                  <a:spLocks noChangeShapeType="1"/>
                </p:cNvSpPr>
                <p:nvPr>
                  <p:custDataLst>
                    <p:tags r:id="rId67"/>
                  </p:custDataLst>
                </p:nvPr>
              </p:nvSpPr>
              <p:spPr bwMode="auto">
                <a:xfrm>
                  <a:off x="2622" y="130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0" name="Line 35"/>
                <p:cNvSpPr>
                  <a:spLocks noChangeShapeType="1"/>
                </p:cNvSpPr>
                <p:nvPr>
                  <p:custDataLst>
                    <p:tags r:id="rId68"/>
                  </p:custDataLst>
                </p:nvPr>
              </p:nvSpPr>
              <p:spPr bwMode="auto">
                <a:xfrm>
                  <a:off x="2998" y="130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1" name="Line 36"/>
                <p:cNvSpPr>
                  <a:spLocks noChangeShapeType="1"/>
                </p:cNvSpPr>
                <p:nvPr>
                  <p:custDataLst>
                    <p:tags r:id="rId69"/>
                  </p:custDataLst>
                </p:nvPr>
              </p:nvSpPr>
              <p:spPr bwMode="auto">
                <a:xfrm>
                  <a:off x="3375" y="130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2" name="Line 37"/>
                <p:cNvSpPr>
                  <a:spLocks noChangeShapeType="1"/>
                </p:cNvSpPr>
                <p:nvPr>
                  <p:custDataLst>
                    <p:tags r:id="rId70"/>
                  </p:custDataLst>
                </p:nvPr>
              </p:nvSpPr>
              <p:spPr bwMode="auto">
                <a:xfrm>
                  <a:off x="3751" y="130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3" name="Line 38"/>
                <p:cNvSpPr>
                  <a:spLocks noChangeShapeType="1"/>
                </p:cNvSpPr>
                <p:nvPr>
                  <p:custDataLst>
                    <p:tags r:id="rId71"/>
                  </p:custDataLst>
                </p:nvPr>
              </p:nvSpPr>
              <p:spPr bwMode="auto">
                <a:xfrm>
                  <a:off x="4127" y="130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4" name="Line 39"/>
                <p:cNvSpPr>
                  <a:spLocks noChangeShapeType="1"/>
                </p:cNvSpPr>
                <p:nvPr>
                  <p:custDataLst>
                    <p:tags r:id="rId72"/>
                  </p:custDataLst>
                </p:nvPr>
              </p:nvSpPr>
              <p:spPr bwMode="auto">
                <a:xfrm>
                  <a:off x="4503" y="130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6" name="Line 40"/>
              <p:cNvSpPr>
                <a:spLocks noChangeShapeType="1"/>
              </p:cNvSpPr>
              <p:nvPr>
                <p:custDataLst>
                  <p:tags r:id="rId4"/>
                </p:custDataLst>
              </p:nvPr>
            </p:nvSpPr>
            <p:spPr bwMode="auto">
              <a:xfrm>
                <a:off x="4052" y="1160"/>
                <a:ext cx="0" cy="269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" name="Text Box 41"/>
              <p:cNvSpPr txBox="1">
                <a:spLocks noChangeArrowheads="1"/>
              </p:cNvSpPr>
              <p:nvPr>
                <p:custDataLst>
                  <p:tags r:id="rId5"/>
                </p:custDataLst>
              </p:nvPr>
            </p:nvSpPr>
            <p:spPr bwMode="auto">
              <a:xfrm>
                <a:off x="751" y="996"/>
                <a:ext cx="212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200">
                    <a:latin typeface="Times New Roman" charset="0"/>
                  </a:rPr>
                  <a:t>31</a:t>
                </a:r>
              </a:p>
            </p:txBody>
          </p:sp>
          <p:sp>
            <p:nvSpPr>
              <p:cNvPr id="8" name="Text Box 42"/>
              <p:cNvSpPr txBox="1">
                <a:spLocks noChangeArrowheads="1"/>
              </p:cNvSpPr>
              <p:nvPr>
                <p:custDataLst>
                  <p:tags r:id="rId6"/>
                </p:custDataLst>
              </p:nvPr>
            </p:nvSpPr>
            <p:spPr bwMode="auto">
              <a:xfrm>
                <a:off x="877" y="996"/>
                <a:ext cx="212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200">
                    <a:latin typeface="Times New Roman" charset="0"/>
                  </a:rPr>
                  <a:t>30</a:t>
                </a:r>
              </a:p>
            </p:txBody>
          </p:sp>
          <p:sp>
            <p:nvSpPr>
              <p:cNvPr id="9" name="Text Box 43"/>
              <p:cNvSpPr txBox="1">
                <a:spLocks noChangeArrowheads="1"/>
              </p:cNvSpPr>
              <p:nvPr>
                <p:custDataLst>
                  <p:tags r:id="rId7"/>
                </p:custDataLst>
              </p:nvPr>
            </p:nvSpPr>
            <p:spPr bwMode="auto">
              <a:xfrm>
                <a:off x="1003" y="996"/>
                <a:ext cx="212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200">
                    <a:latin typeface="Times New Roman" charset="0"/>
                  </a:rPr>
                  <a:t>29</a:t>
                </a:r>
              </a:p>
            </p:txBody>
          </p:sp>
          <p:sp>
            <p:nvSpPr>
              <p:cNvPr id="10" name="Text Box 44"/>
              <p:cNvSpPr txBox="1">
                <a:spLocks noChangeArrowheads="1"/>
              </p:cNvSpPr>
              <p:nvPr>
                <p:custDataLst>
                  <p:tags r:id="rId8"/>
                </p:custDataLst>
              </p:nvPr>
            </p:nvSpPr>
            <p:spPr bwMode="auto">
              <a:xfrm>
                <a:off x="1128" y="996"/>
                <a:ext cx="212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200">
                    <a:latin typeface="Times New Roman" charset="0"/>
                  </a:rPr>
                  <a:t>28</a:t>
                </a:r>
              </a:p>
            </p:txBody>
          </p:sp>
          <p:sp>
            <p:nvSpPr>
              <p:cNvPr id="11" name="Text Box 45"/>
              <p:cNvSpPr txBox="1">
                <a:spLocks noChangeArrowheads="1"/>
              </p:cNvSpPr>
              <p:nvPr>
                <p:custDataLst>
                  <p:tags r:id="rId9"/>
                </p:custDataLst>
              </p:nvPr>
            </p:nvSpPr>
            <p:spPr bwMode="auto">
              <a:xfrm>
                <a:off x="1254" y="996"/>
                <a:ext cx="212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200">
                    <a:latin typeface="Times New Roman" charset="0"/>
                  </a:rPr>
                  <a:t>27</a:t>
                </a:r>
              </a:p>
            </p:txBody>
          </p:sp>
          <p:sp>
            <p:nvSpPr>
              <p:cNvPr id="12" name="Text Box 46"/>
              <p:cNvSpPr txBox="1">
                <a:spLocks noChangeArrowheads="1"/>
              </p:cNvSpPr>
              <p:nvPr>
                <p:custDataLst>
                  <p:tags r:id="rId10"/>
                </p:custDataLst>
              </p:nvPr>
            </p:nvSpPr>
            <p:spPr bwMode="auto">
              <a:xfrm>
                <a:off x="1379" y="996"/>
                <a:ext cx="212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200">
                    <a:latin typeface="Times New Roman" charset="0"/>
                  </a:rPr>
                  <a:t>26</a:t>
                </a:r>
              </a:p>
            </p:txBody>
          </p:sp>
          <p:sp>
            <p:nvSpPr>
              <p:cNvPr id="13" name="Text Box 47"/>
              <p:cNvSpPr txBox="1">
                <a:spLocks noChangeArrowheads="1"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1505" y="996"/>
                <a:ext cx="212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200">
                    <a:latin typeface="Times New Roman" charset="0"/>
                  </a:rPr>
                  <a:t>25</a:t>
                </a:r>
              </a:p>
            </p:txBody>
          </p:sp>
          <p:sp>
            <p:nvSpPr>
              <p:cNvPr id="14" name="Text Box 48"/>
              <p:cNvSpPr txBox="1">
                <a:spLocks noChangeArrowheads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1630" y="996"/>
                <a:ext cx="212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200">
                    <a:latin typeface="Times New Roman" charset="0"/>
                  </a:rPr>
                  <a:t>24</a:t>
                </a:r>
              </a:p>
            </p:txBody>
          </p:sp>
          <p:sp>
            <p:nvSpPr>
              <p:cNvPr id="15" name="Text Box 49"/>
              <p:cNvSpPr txBox="1">
                <a:spLocks noChangeArrowheads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1756" y="996"/>
                <a:ext cx="212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200">
                    <a:latin typeface="Times New Roman" charset="0"/>
                  </a:rPr>
                  <a:t>23</a:t>
                </a:r>
              </a:p>
            </p:txBody>
          </p:sp>
          <p:sp>
            <p:nvSpPr>
              <p:cNvPr id="16" name="Text Box 50"/>
              <p:cNvSpPr txBox="1">
                <a:spLocks noChangeArrowheads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1881" y="996"/>
                <a:ext cx="212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200">
                    <a:latin typeface="Times New Roman" charset="0"/>
                  </a:rPr>
                  <a:t>22</a:t>
                </a:r>
              </a:p>
            </p:txBody>
          </p:sp>
          <p:sp>
            <p:nvSpPr>
              <p:cNvPr id="17" name="Text Box 51"/>
              <p:cNvSpPr txBox="1">
                <a:spLocks noChangeArrowheads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2007" y="996"/>
                <a:ext cx="212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200">
                    <a:latin typeface="Times New Roman" charset="0"/>
                  </a:rPr>
                  <a:t>21</a:t>
                </a:r>
              </a:p>
            </p:txBody>
          </p:sp>
          <p:sp>
            <p:nvSpPr>
              <p:cNvPr id="18" name="Text Box 52"/>
              <p:cNvSpPr txBox="1">
                <a:spLocks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2133" y="996"/>
                <a:ext cx="212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200">
                    <a:latin typeface="Times New Roman" charset="0"/>
                  </a:rPr>
                  <a:t>20</a:t>
                </a:r>
              </a:p>
            </p:txBody>
          </p:sp>
          <p:sp>
            <p:nvSpPr>
              <p:cNvPr id="19" name="Text Box 53"/>
              <p:cNvSpPr txBox="1">
                <a:spLocks noChangeArrowheads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2258" y="996"/>
                <a:ext cx="212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200">
                    <a:latin typeface="Times New Roman" charset="0"/>
                  </a:rPr>
                  <a:t>19</a:t>
                </a:r>
              </a:p>
            </p:txBody>
          </p:sp>
          <p:sp>
            <p:nvSpPr>
              <p:cNvPr id="20" name="Text Box 54"/>
              <p:cNvSpPr txBox="1">
                <a:spLocks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2384" y="996"/>
                <a:ext cx="212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200">
                    <a:latin typeface="Times New Roman" charset="0"/>
                  </a:rPr>
                  <a:t>18</a:t>
                </a:r>
              </a:p>
            </p:txBody>
          </p:sp>
          <p:sp>
            <p:nvSpPr>
              <p:cNvPr id="21" name="Text Box 55"/>
              <p:cNvSpPr txBox="1">
                <a:spLocks noChangeArrowheads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2509" y="996"/>
                <a:ext cx="212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200">
                    <a:latin typeface="Times New Roman" charset="0"/>
                  </a:rPr>
                  <a:t>17</a:t>
                </a:r>
              </a:p>
            </p:txBody>
          </p:sp>
          <p:sp>
            <p:nvSpPr>
              <p:cNvPr id="22" name="Text Box 56"/>
              <p:cNvSpPr txBox="1">
                <a:spLocks noChangeArrowheads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2635" y="996"/>
                <a:ext cx="212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200">
                    <a:latin typeface="Times New Roman" charset="0"/>
                  </a:rPr>
                  <a:t>16</a:t>
                </a:r>
              </a:p>
            </p:txBody>
          </p:sp>
          <p:sp>
            <p:nvSpPr>
              <p:cNvPr id="23" name="Text Box 57"/>
              <p:cNvSpPr txBox="1">
                <a:spLocks noChangeArrowheads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2760" y="996"/>
                <a:ext cx="212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200">
                    <a:latin typeface="Times New Roman" charset="0"/>
                  </a:rPr>
                  <a:t>15</a:t>
                </a:r>
              </a:p>
            </p:txBody>
          </p:sp>
          <p:sp>
            <p:nvSpPr>
              <p:cNvPr id="24" name="Text Box 58"/>
              <p:cNvSpPr txBox="1">
                <a:spLocks noChangeArrowheads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2886" y="996"/>
                <a:ext cx="212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200">
                    <a:latin typeface="Times New Roman" charset="0"/>
                  </a:rPr>
                  <a:t>14</a:t>
                </a:r>
              </a:p>
            </p:txBody>
          </p:sp>
          <p:sp>
            <p:nvSpPr>
              <p:cNvPr id="25" name="Text Box 59"/>
              <p:cNvSpPr txBox="1">
                <a:spLocks noChangeArrowheads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3011" y="996"/>
                <a:ext cx="212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200">
                    <a:latin typeface="Times New Roman" charset="0"/>
                  </a:rPr>
                  <a:t>13</a:t>
                </a:r>
              </a:p>
            </p:txBody>
          </p:sp>
          <p:sp>
            <p:nvSpPr>
              <p:cNvPr id="26" name="Text Box 60"/>
              <p:cNvSpPr txBox="1">
                <a:spLocks noChangeArrowheads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3137" y="996"/>
                <a:ext cx="212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200">
                    <a:latin typeface="Times New Roman" charset="0"/>
                  </a:rPr>
                  <a:t>12</a:t>
                </a:r>
              </a:p>
            </p:txBody>
          </p:sp>
          <p:sp>
            <p:nvSpPr>
              <p:cNvPr id="27" name="Text Box 61"/>
              <p:cNvSpPr txBox="1">
                <a:spLocks noChangeArrowheads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3262" y="996"/>
                <a:ext cx="212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200">
                    <a:latin typeface="Times New Roman" charset="0"/>
                  </a:rPr>
                  <a:t>11</a:t>
                </a:r>
              </a:p>
            </p:txBody>
          </p:sp>
          <p:sp>
            <p:nvSpPr>
              <p:cNvPr id="28" name="Text Box 62"/>
              <p:cNvSpPr txBox="1">
                <a:spLocks noChangeArrowheads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3388" y="996"/>
                <a:ext cx="212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200">
                    <a:latin typeface="Times New Roman" charset="0"/>
                  </a:rPr>
                  <a:t>10</a:t>
                </a:r>
              </a:p>
            </p:txBody>
          </p:sp>
          <p:sp>
            <p:nvSpPr>
              <p:cNvPr id="29" name="Text Box 63"/>
              <p:cNvSpPr txBox="1">
                <a:spLocks noChangeArrowheads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3514" y="996"/>
                <a:ext cx="212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200">
                    <a:latin typeface="Times New Roman" charset="0"/>
                  </a:rPr>
                  <a:t>09</a:t>
                </a:r>
              </a:p>
            </p:txBody>
          </p:sp>
          <p:sp>
            <p:nvSpPr>
              <p:cNvPr id="30" name="Text Box 64"/>
              <p:cNvSpPr txBox="1">
                <a:spLocks noChangeArrowheads="1"/>
              </p:cNvSpPr>
              <p:nvPr>
                <p:custDataLst>
                  <p:tags r:id="rId28"/>
                </p:custDataLst>
              </p:nvPr>
            </p:nvSpPr>
            <p:spPr bwMode="auto">
              <a:xfrm>
                <a:off x="3639" y="996"/>
                <a:ext cx="212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200">
                    <a:latin typeface="Times New Roman" charset="0"/>
                  </a:rPr>
                  <a:t>08</a:t>
                </a:r>
              </a:p>
            </p:txBody>
          </p:sp>
          <p:sp>
            <p:nvSpPr>
              <p:cNvPr id="31" name="Text Box 65"/>
              <p:cNvSpPr txBox="1">
                <a:spLocks noChangeArrowheads="1"/>
              </p:cNvSpPr>
              <p:nvPr>
                <p:custDataLst>
                  <p:tags r:id="rId29"/>
                </p:custDataLst>
              </p:nvPr>
            </p:nvSpPr>
            <p:spPr bwMode="auto">
              <a:xfrm>
                <a:off x="3765" y="996"/>
                <a:ext cx="212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200">
                    <a:latin typeface="Times New Roman" charset="0"/>
                  </a:rPr>
                  <a:t>07</a:t>
                </a:r>
              </a:p>
            </p:txBody>
          </p:sp>
          <p:sp>
            <p:nvSpPr>
              <p:cNvPr id="32" name="Text Box 66"/>
              <p:cNvSpPr txBox="1">
                <a:spLocks noChangeArrowheads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3890" y="996"/>
                <a:ext cx="212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200">
                    <a:latin typeface="Times New Roman" charset="0"/>
                  </a:rPr>
                  <a:t>06</a:t>
                </a:r>
              </a:p>
            </p:txBody>
          </p:sp>
          <p:sp>
            <p:nvSpPr>
              <p:cNvPr id="33" name="Text Box 67"/>
              <p:cNvSpPr txBox="1">
                <a:spLocks noChangeArrowheads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4016" y="996"/>
                <a:ext cx="212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200">
                    <a:latin typeface="Times New Roman" charset="0"/>
                  </a:rPr>
                  <a:t>05</a:t>
                </a:r>
              </a:p>
            </p:txBody>
          </p:sp>
          <p:sp>
            <p:nvSpPr>
              <p:cNvPr id="34" name="Text Box 68"/>
              <p:cNvSpPr txBox="1">
                <a:spLocks noChangeArrowheads="1"/>
              </p:cNvSpPr>
              <p:nvPr>
                <p:custDataLst>
                  <p:tags r:id="rId32"/>
                </p:custDataLst>
              </p:nvPr>
            </p:nvSpPr>
            <p:spPr bwMode="auto">
              <a:xfrm>
                <a:off x="4141" y="996"/>
                <a:ext cx="212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200">
                    <a:latin typeface="Times New Roman" charset="0"/>
                  </a:rPr>
                  <a:t>04</a:t>
                </a:r>
              </a:p>
            </p:txBody>
          </p:sp>
          <p:sp>
            <p:nvSpPr>
              <p:cNvPr id="35" name="Text Box 69"/>
              <p:cNvSpPr txBox="1">
                <a:spLocks noChangeArrowheads="1"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4267" y="996"/>
                <a:ext cx="212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200">
                    <a:latin typeface="Times New Roman" charset="0"/>
                  </a:rPr>
                  <a:t>03</a:t>
                </a:r>
              </a:p>
            </p:txBody>
          </p:sp>
          <p:sp>
            <p:nvSpPr>
              <p:cNvPr id="36" name="Text Box 70"/>
              <p:cNvSpPr txBox="1">
                <a:spLocks noChangeArrowheads="1"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4392" y="996"/>
                <a:ext cx="212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200">
                    <a:latin typeface="Times New Roman" charset="0"/>
                  </a:rPr>
                  <a:t>02</a:t>
                </a:r>
              </a:p>
            </p:txBody>
          </p:sp>
          <p:sp>
            <p:nvSpPr>
              <p:cNvPr id="37" name="Text Box 71"/>
              <p:cNvSpPr txBox="1">
                <a:spLocks noChangeArrowheads="1"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4518" y="996"/>
                <a:ext cx="212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200">
                    <a:latin typeface="Times New Roman" charset="0"/>
                  </a:rPr>
                  <a:t>01</a:t>
                </a:r>
              </a:p>
            </p:txBody>
          </p:sp>
          <p:sp>
            <p:nvSpPr>
              <p:cNvPr id="38" name="Text Box 72"/>
              <p:cNvSpPr txBox="1">
                <a:spLocks noChangeArrowheads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4643" y="996"/>
                <a:ext cx="212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200">
                    <a:latin typeface="Times New Roman" charset="0"/>
                  </a:rPr>
                  <a:t>00</a:t>
                </a:r>
              </a:p>
            </p:txBody>
          </p:sp>
          <p:sp>
            <p:nvSpPr>
              <p:cNvPr id="39" name="Text Box 73"/>
              <p:cNvSpPr txBox="1">
                <a:spLocks noChangeArrowheads="1"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2892" y="1199"/>
                <a:ext cx="996" cy="23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dirty="0" smtClean="0">
                    <a:latin typeface="Times New Roman" charset="0"/>
                  </a:rPr>
                  <a:t>N bits</a:t>
                </a:r>
                <a:endParaRPr lang="en-US" dirty="0">
                  <a:latin typeface="Times New Roman" charset="0"/>
                </a:endParaRPr>
              </a:p>
            </p:txBody>
          </p:sp>
          <p:sp>
            <p:nvSpPr>
              <p:cNvPr id="40" name="Text Box 74"/>
              <p:cNvSpPr txBox="1">
                <a:spLocks noChangeArrowheads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4102" y="1199"/>
                <a:ext cx="698" cy="23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dirty="0" smtClean="0">
                    <a:latin typeface="Times New Roman" charset="0"/>
                  </a:rPr>
                  <a:t>M bits</a:t>
                </a:r>
                <a:endParaRPr lang="en-US" dirty="0">
                  <a:latin typeface="Times New Roman" charset="0"/>
                </a:endParaRPr>
              </a:p>
            </p:txBody>
          </p:sp>
        </p:grpSp>
        <p:sp>
          <p:nvSpPr>
            <p:cNvPr id="75" name="Line 40"/>
            <p:cNvSpPr>
              <a:spLocks noChangeShapeType="1"/>
            </p:cNvSpPr>
            <p:nvPr>
              <p:custDataLst>
                <p:tags r:id="rId2"/>
              </p:custDataLst>
            </p:nvPr>
          </p:nvSpPr>
          <p:spPr bwMode="auto">
            <a:xfrm>
              <a:off x="4442460" y="5668962"/>
              <a:ext cx="0" cy="4270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Text Box 73"/>
            <p:cNvSpPr txBox="1"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1360489" y="5729287"/>
              <a:ext cx="3021012" cy="36671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dirty="0" smtClean="0">
                  <a:latin typeface="Times New Roman" charset="0"/>
                </a:rPr>
                <a:t>Address Tag</a:t>
              </a:r>
              <a:endParaRPr lang="en-US" dirty="0">
                <a:latin typeface="Times New Roman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90566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Mapped Cache</a:t>
            </a:r>
            <a:endParaRPr lang="en-US" dirty="0"/>
          </a:p>
        </p:txBody>
      </p:sp>
      <p:grpSp>
        <p:nvGrpSpPr>
          <p:cNvPr id="53" name="Group 4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321959" y="1853406"/>
            <a:ext cx="1579562" cy="4243387"/>
            <a:chOff x="2640" y="623"/>
            <a:chExt cx="995" cy="2673"/>
          </a:xfrm>
        </p:grpSpPr>
        <p:grpSp>
          <p:nvGrpSpPr>
            <p:cNvPr id="54" name="Group 5"/>
            <p:cNvGrpSpPr>
              <a:grpSpLocks/>
            </p:cNvGrpSpPr>
            <p:nvPr/>
          </p:nvGrpSpPr>
          <p:grpSpPr bwMode="auto">
            <a:xfrm>
              <a:off x="2653" y="623"/>
              <a:ext cx="982" cy="192"/>
              <a:chOff x="3236" y="585"/>
              <a:chExt cx="982" cy="192"/>
            </a:xfrm>
          </p:grpSpPr>
          <p:sp>
            <p:nvSpPr>
              <p:cNvPr id="100" name="Rectangle 6"/>
              <p:cNvSpPr>
                <a:spLocks noChangeArrowheads="1"/>
              </p:cNvSpPr>
              <p:nvPr>
                <p:custDataLst>
                  <p:tags r:id="rId46"/>
                </p:custDataLst>
              </p:nvPr>
            </p:nvSpPr>
            <p:spPr bwMode="auto">
              <a:xfrm>
                <a:off x="3546" y="598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1" name="Text Box 7"/>
              <p:cNvSpPr txBox="1">
                <a:spLocks noChangeArrowheads="1"/>
              </p:cNvSpPr>
              <p:nvPr>
                <p:custDataLst>
                  <p:tags r:id="rId47"/>
                </p:custDataLst>
              </p:nvPr>
            </p:nvSpPr>
            <p:spPr bwMode="auto">
              <a:xfrm>
                <a:off x="3236" y="585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400">
                    <a:latin typeface="Times New Roman" charset="0"/>
                  </a:rPr>
                  <a:t>0</a:t>
                </a:r>
              </a:p>
            </p:txBody>
          </p:sp>
        </p:grpSp>
        <p:grpSp>
          <p:nvGrpSpPr>
            <p:cNvPr id="55" name="Group 8"/>
            <p:cNvGrpSpPr>
              <a:grpSpLocks/>
            </p:cNvGrpSpPr>
            <p:nvPr/>
          </p:nvGrpSpPr>
          <p:grpSpPr bwMode="auto">
            <a:xfrm>
              <a:off x="2653" y="789"/>
              <a:ext cx="982" cy="192"/>
              <a:chOff x="3236" y="585"/>
              <a:chExt cx="982" cy="192"/>
            </a:xfrm>
          </p:grpSpPr>
          <p:sp>
            <p:nvSpPr>
              <p:cNvPr id="98" name="Rectangle 9"/>
              <p:cNvSpPr>
                <a:spLocks noChangeArrowheads="1"/>
              </p:cNvSpPr>
              <p:nvPr>
                <p:custDataLst>
                  <p:tags r:id="rId44"/>
                </p:custDataLst>
              </p:nvPr>
            </p:nvSpPr>
            <p:spPr bwMode="auto">
              <a:xfrm>
                <a:off x="3546" y="598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9" name="Text Box 10"/>
              <p:cNvSpPr txBox="1">
                <a:spLocks noChangeArrowheads="1"/>
              </p:cNvSpPr>
              <p:nvPr>
                <p:custDataLst>
                  <p:tags r:id="rId45"/>
                </p:custDataLst>
              </p:nvPr>
            </p:nvSpPr>
            <p:spPr bwMode="auto">
              <a:xfrm>
                <a:off x="3236" y="585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400">
                    <a:latin typeface="Times New Roman" charset="0"/>
                  </a:rPr>
                  <a:t>1</a:t>
                </a:r>
              </a:p>
            </p:txBody>
          </p:sp>
        </p:grpSp>
        <p:grpSp>
          <p:nvGrpSpPr>
            <p:cNvPr id="56" name="Group 11"/>
            <p:cNvGrpSpPr>
              <a:grpSpLocks/>
            </p:cNvGrpSpPr>
            <p:nvPr/>
          </p:nvGrpSpPr>
          <p:grpSpPr bwMode="auto">
            <a:xfrm>
              <a:off x="2653" y="954"/>
              <a:ext cx="982" cy="192"/>
              <a:chOff x="3236" y="585"/>
              <a:chExt cx="982" cy="192"/>
            </a:xfrm>
          </p:grpSpPr>
          <p:sp>
            <p:nvSpPr>
              <p:cNvPr id="96" name="Rectangle 12"/>
              <p:cNvSpPr>
                <a:spLocks noChangeArrowheads="1"/>
              </p:cNvSpPr>
              <p:nvPr>
                <p:custDataLst>
                  <p:tags r:id="rId42"/>
                </p:custDataLst>
              </p:nvPr>
            </p:nvSpPr>
            <p:spPr bwMode="auto">
              <a:xfrm>
                <a:off x="3546" y="598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" name="Text Box 13"/>
              <p:cNvSpPr txBox="1">
                <a:spLocks noChangeArrowheads="1"/>
              </p:cNvSpPr>
              <p:nvPr>
                <p:custDataLst>
                  <p:tags r:id="rId43"/>
                </p:custDataLst>
              </p:nvPr>
            </p:nvSpPr>
            <p:spPr bwMode="auto">
              <a:xfrm>
                <a:off x="3236" y="585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400">
                    <a:latin typeface="Times New Roman" charset="0"/>
                  </a:rPr>
                  <a:t>2</a:t>
                </a:r>
              </a:p>
            </p:txBody>
          </p:sp>
        </p:grpSp>
        <p:grpSp>
          <p:nvGrpSpPr>
            <p:cNvPr id="57" name="Group 14"/>
            <p:cNvGrpSpPr>
              <a:grpSpLocks/>
            </p:cNvGrpSpPr>
            <p:nvPr/>
          </p:nvGrpSpPr>
          <p:grpSpPr bwMode="auto">
            <a:xfrm>
              <a:off x="2653" y="1120"/>
              <a:ext cx="982" cy="192"/>
              <a:chOff x="3236" y="585"/>
              <a:chExt cx="982" cy="192"/>
            </a:xfrm>
          </p:grpSpPr>
          <p:sp>
            <p:nvSpPr>
              <p:cNvPr id="94" name="Rectangle 15"/>
              <p:cNvSpPr>
                <a:spLocks noChangeArrowheads="1"/>
              </p:cNvSpPr>
              <p:nvPr>
                <p:custDataLst>
                  <p:tags r:id="rId40"/>
                </p:custDataLst>
              </p:nvPr>
            </p:nvSpPr>
            <p:spPr bwMode="auto">
              <a:xfrm>
                <a:off x="3546" y="598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" name="Text Box 16"/>
              <p:cNvSpPr txBox="1">
                <a:spLocks noChangeArrowheads="1"/>
              </p:cNvSpPr>
              <p:nvPr>
                <p:custDataLst>
                  <p:tags r:id="rId41"/>
                </p:custDataLst>
              </p:nvPr>
            </p:nvSpPr>
            <p:spPr bwMode="auto">
              <a:xfrm>
                <a:off x="3236" y="585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400">
                    <a:latin typeface="Times New Roman" charset="0"/>
                  </a:rPr>
                  <a:t>3</a:t>
                </a:r>
              </a:p>
            </p:txBody>
          </p:sp>
        </p:grpSp>
        <p:grpSp>
          <p:nvGrpSpPr>
            <p:cNvPr id="58" name="Group 17"/>
            <p:cNvGrpSpPr>
              <a:grpSpLocks/>
            </p:cNvGrpSpPr>
            <p:nvPr/>
          </p:nvGrpSpPr>
          <p:grpSpPr bwMode="auto">
            <a:xfrm>
              <a:off x="2653" y="1285"/>
              <a:ext cx="982" cy="192"/>
              <a:chOff x="3236" y="585"/>
              <a:chExt cx="982" cy="192"/>
            </a:xfrm>
          </p:grpSpPr>
          <p:sp>
            <p:nvSpPr>
              <p:cNvPr id="92" name="Rectangle 18"/>
              <p:cNvSpPr>
                <a:spLocks noChangeArrowheads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3546" y="598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" name="Text Box 19"/>
              <p:cNvSpPr txBox="1">
                <a:spLocks noChangeArrowheads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3236" y="585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400">
                    <a:latin typeface="Times New Roman" charset="0"/>
                  </a:rPr>
                  <a:t>4</a:t>
                </a:r>
              </a:p>
            </p:txBody>
          </p:sp>
        </p:grpSp>
        <p:grpSp>
          <p:nvGrpSpPr>
            <p:cNvPr id="59" name="Group 20"/>
            <p:cNvGrpSpPr>
              <a:grpSpLocks/>
            </p:cNvGrpSpPr>
            <p:nvPr/>
          </p:nvGrpSpPr>
          <p:grpSpPr bwMode="auto">
            <a:xfrm>
              <a:off x="2653" y="1450"/>
              <a:ext cx="982" cy="192"/>
              <a:chOff x="3236" y="585"/>
              <a:chExt cx="982" cy="192"/>
            </a:xfrm>
          </p:grpSpPr>
          <p:sp>
            <p:nvSpPr>
              <p:cNvPr id="90" name="Rectangle 21"/>
              <p:cNvSpPr>
                <a:spLocks noChangeArrowheads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3546" y="598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Text Box 22"/>
              <p:cNvSpPr txBox="1">
                <a:spLocks noChangeArrowheads="1"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3236" y="585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400">
                    <a:latin typeface="Times New Roman" charset="0"/>
                  </a:rPr>
                  <a:t>5</a:t>
                </a:r>
              </a:p>
            </p:txBody>
          </p:sp>
        </p:grpSp>
        <p:grpSp>
          <p:nvGrpSpPr>
            <p:cNvPr id="60" name="Group 23"/>
            <p:cNvGrpSpPr>
              <a:grpSpLocks/>
            </p:cNvGrpSpPr>
            <p:nvPr/>
          </p:nvGrpSpPr>
          <p:grpSpPr bwMode="auto">
            <a:xfrm>
              <a:off x="2653" y="1616"/>
              <a:ext cx="982" cy="192"/>
              <a:chOff x="3236" y="585"/>
              <a:chExt cx="982" cy="192"/>
            </a:xfrm>
          </p:grpSpPr>
          <p:sp>
            <p:nvSpPr>
              <p:cNvPr id="88" name="Rectangle 24"/>
              <p:cNvSpPr>
                <a:spLocks noChangeArrowheads="1"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3546" y="598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Text Box 25"/>
              <p:cNvSpPr txBox="1">
                <a:spLocks noChangeArrowheads="1"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3236" y="585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400">
                    <a:latin typeface="Times New Roman" charset="0"/>
                  </a:rPr>
                  <a:t>6</a:t>
                </a:r>
              </a:p>
            </p:txBody>
          </p:sp>
        </p:grpSp>
        <p:grpSp>
          <p:nvGrpSpPr>
            <p:cNvPr id="61" name="Group 26"/>
            <p:cNvGrpSpPr>
              <a:grpSpLocks/>
            </p:cNvGrpSpPr>
            <p:nvPr/>
          </p:nvGrpSpPr>
          <p:grpSpPr bwMode="auto">
            <a:xfrm>
              <a:off x="2653" y="1781"/>
              <a:ext cx="982" cy="192"/>
              <a:chOff x="3236" y="585"/>
              <a:chExt cx="982" cy="192"/>
            </a:xfrm>
          </p:grpSpPr>
          <p:sp>
            <p:nvSpPr>
              <p:cNvPr id="86" name="Rectangle 27"/>
              <p:cNvSpPr>
                <a:spLocks noChangeArrowheads="1"/>
              </p:cNvSpPr>
              <p:nvPr>
                <p:custDataLst>
                  <p:tags r:id="rId32"/>
                </p:custDataLst>
              </p:nvPr>
            </p:nvSpPr>
            <p:spPr bwMode="auto">
              <a:xfrm>
                <a:off x="3546" y="598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Text Box 28"/>
              <p:cNvSpPr txBox="1">
                <a:spLocks noChangeArrowheads="1"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3236" y="585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400">
                    <a:latin typeface="Times New Roman" charset="0"/>
                  </a:rPr>
                  <a:t>7</a:t>
                </a:r>
              </a:p>
            </p:txBody>
          </p:sp>
        </p:grpSp>
        <p:grpSp>
          <p:nvGrpSpPr>
            <p:cNvPr id="62" name="Group 29"/>
            <p:cNvGrpSpPr>
              <a:grpSpLocks/>
            </p:cNvGrpSpPr>
            <p:nvPr/>
          </p:nvGrpSpPr>
          <p:grpSpPr bwMode="auto">
            <a:xfrm>
              <a:off x="2653" y="1947"/>
              <a:ext cx="982" cy="192"/>
              <a:chOff x="3236" y="585"/>
              <a:chExt cx="982" cy="192"/>
            </a:xfrm>
          </p:grpSpPr>
          <p:sp>
            <p:nvSpPr>
              <p:cNvPr id="84" name="Rectangle 30"/>
              <p:cNvSpPr>
                <a:spLocks noChangeArrowheads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3546" y="598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Text Box 31"/>
              <p:cNvSpPr txBox="1">
                <a:spLocks noChangeArrowheads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3236" y="585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400">
                    <a:latin typeface="Times New Roman" charset="0"/>
                  </a:rPr>
                  <a:t>8</a:t>
                </a:r>
              </a:p>
            </p:txBody>
          </p:sp>
        </p:grpSp>
        <p:grpSp>
          <p:nvGrpSpPr>
            <p:cNvPr id="63" name="Group 32"/>
            <p:cNvGrpSpPr>
              <a:grpSpLocks/>
            </p:cNvGrpSpPr>
            <p:nvPr/>
          </p:nvGrpSpPr>
          <p:grpSpPr bwMode="auto">
            <a:xfrm>
              <a:off x="2653" y="2112"/>
              <a:ext cx="982" cy="192"/>
              <a:chOff x="3236" y="585"/>
              <a:chExt cx="982" cy="192"/>
            </a:xfrm>
          </p:grpSpPr>
          <p:sp>
            <p:nvSpPr>
              <p:cNvPr id="82" name="Rectangle 33"/>
              <p:cNvSpPr>
                <a:spLocks noChangeArrowheads="1"/>
              </p:cNvSpPr>
              <p:nvPr>
                <p:custDataLst>
                  <p:tags r:id="rId28"/>
                </p:custDataLst>
              </p:nvPr>
            </p:nvSpPr>
            <p:spPr bwMode="auto">
              <a:xfrm>
                <a:off x="3546" y="598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Text Box 34"/>
              <p:cNvSpPr txBox="1">
                <a:spLocks noChangeArrowheads="1"/>
              </p:cNvSpPr>
              <p:nvPr>
                <p:custDataLst>
                  <p:tags r:id="rId29"/>
                </p:custDataLst>
              </p:nvPr>
            </p:nvSpPr>
            <p:spPr bwMode="auto">
              <a:xfrm>
                <a:off x="3236" y="585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400">
                    <a:latin typeface="Times New Roman" charset="0"/>
                  </a:rPr>
                  <a:t>9</a:t>
                </a:r>
              </a:p>
            </p:txBody>
          </p:sp>
        </p:grpSp>
        <p:grpSp>
          <p:nvGrpSpPr>
            <p:cNvPr id="64" name="Group 35"/>
            <p:cNvGrpSpPr>
              <a:grpSpLocks/>
            </p:cNvGrpSpPr>
            <p:nvPr/>
          </p:nvGrpSpPr>
          <p:grpSpPr bwMode="auto">
            <a:xfrm>
              <a:off x="2640" y="2277"/>
              <a:ext cx="995" cy="192"/>
              <a:chOff x="3223" y="585"/>
              <a:chExt cx="995" cy="192"/>
            </a:xfrm>
          </p:grpSpPr>
          <p:sp>
            <p:nvSpPr>
              <p:cNvPr id="80" name="Rectangle 36"/>
              <p:cNvSpPr>
                <a:spLocks noChangeArrowheads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3546" y="598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" name="Text Box 37"/>
              <p:cNvSpPr txBox="1">
                <a:spLocks noChangeArrowheads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3223" y="585"/>
                <a:ext cx="197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400">
                    <a:latin typeface="Times New Roman" charset="0"/>
                  </a:rPr>
                  <a:t>A</a:t>
                </a:r>
              </a:p>
            </p:txBody>
          </p:sp>
        </p:grpSp>
        <p:grpSp>
          <p:nvGrpSpPr>
            <p:cNvPr id="65" name="Group 38"/>
            <p:cNvGrpSpPr>
              <a:grpSpLocks/>
            </p:cNvGrpSpPr>
            <p:nvPr/>
          </p:nvGrpSpPr>
          <p:grpSpPr bwMode="auto">
            <a:xfrm>
              <a:off x="2643" y="2443"/>
              <a:ext cx="992" cy="192"/>
              <a:chOff x="3226" y="585"/>
              <a:chExt cx="992" cy="192"/>
            </a:xfrm>
          </p:grpSpPr>
          <p:sp>
            <p:nvSpPr>
              <p:cNvPr id="78" name="Rectangle 39"/>
              <p:cNvSpPr>
                <a:spLocks noChangeArrowheads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3546" y="598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" name="Text Box 40"/>
              <p:cNvSpPr txBox="1">
                <a:spLocks noChangeArrowheads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3226" y="585"/>
                <a:ext cx="191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400">
                    <a:latin typeface="Times New Roman" charset="0"/>
                  </a:rPr>
                  <a:t>B</a:t>
                </a:r>
              </a:p>
            </p:txBody>
          </p:sp>
        </p:grpSp>
        <p:grpSp>
          <p:nvGrpSpPr>
            <p:cNvPr id="66" name="Group 41"/>
            <p:cNvGrpSpPr>
              <a:grpSpLocks/>
            </p:cNvGrpSpPr>
            <p:nvPr/>
          </p:nvGrpSpPr>
          <p:grpSpPr bwMode="auto">
            <a:xfrm>
              <a:off x="2643" y="2608"/>
              <a:ext cx="992" cy="192"/>
              <a:chOff x="3226" y="585"/>
              <a:chExt cx="992" cy="192"/>
            </a:xfrm>
          </p:grpSpPr>
          <p:sp>
            <p:nvSpPr>
              <p:cNvPr id="76" name="Rectangle 42"/>
              <p:cNvSpPr>
                <a:spLocks noChangeArrowheads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3546" y="598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7" name="Text Box 43"/>
              <p:cNvSpPr txBox="1">
                <a:spLocks noChangeArrowheads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3226" y="585"/>
                <a:ext cx="191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400">
                    <a:latin typeface="Times New Roman" charset="0"/>
                  </a:rPr>
                  <a:t>C</a:t>
                </a:r>
              </a:p>
            </p:txBody>
          </p:sp>
        </p:grpSp>
        <p:grpSp>
          <p:nvGrpSpPr>
            <p:cNvPr id="67" name="Group 44"/>
            <p:cNvGrpSpPr>
              <a:grpSpLocks/>
            </p:cNvGrpSpPr>
            <p:nvPr/>
          </p:nvGrpSpPr>
          <p:grpSpPr bwMode="auto">
            <a:xfrm>
              <a:off x="2647" y="2939"/>
              <a:ext cx="988" cy="192"/>
              <a:chOff x="3230" y="585"/>
              <a:chExt cx="988" cy="192"/>
            </a:xfrm>
          </p:grpSpPr>
          <p:sp>
            <p:nvSpPr>
              <p:cNvPr id="74" name="Rectangle 45"/>
              <p:cNvSpPr>
                <a:spLocks noChangeArrowheads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3546" y="598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Text Box 46"/>
              <p:cNvSpPr txBox="1">
                <a:spLocks noChangeArrowheads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3230" y="585"/>
                <a:ext cx="184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400">
                    <a:latin typeface="Times New Roman" charset="0"/>
                  </a:rPr>
                  <a:t>E</a:t>
                </a:r>
              </a:p>
            </p:txBody>
          </p:sp>
        </p:grpSp>
        <p:grpSp>
          <p:nvGrpSpPr>
            <p:cNvPr id="68" name="Group 47"/>
            <p:cNvGrpSpPr>
              <a:grpSpLocks/>
            </p:cNvGrpSpPr>
            <p:nvPr/>
          </p:nvGrpSpPr>
          <p:grpSpPr bwMode="auto">
            <a:xfrm>
              <a:off x="2640" y="2774"/>
              <a:ext cx="995" cy="192"/>
              <a:chOff x="3223" y="585"/>
              <a:chExt cx="995" cy="192"/>
            </a:xfrm>
          </p:grpSpPr>
          <p:sp>
            <p:nvSpPr>
              <p:cNvPr id="72" name="Rectangle 48"/>
              <p:cNvSpPr>
                <a:spLocks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3546" y="598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Text Box 49"/>
              <p:cNvSpPr txBox="1">
                <a:spLocks noChangeArrowheads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3223" y="585"/>
                <a:ext cx="197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400">
                    <a:latin typeface="Times New Roman" charset="0"/>
                  </a:rPr>
                  <a:t>D</a:t>
                </a:r>
              </a:p>
            </p:txBody>
          </p:sp>
        </p:grpSp>
        <p:grpSp>
          <p:nvGrpSpPr>
            <p:cNvPr id="69" name="Group 50"/>
            <p:cNvGrpSpPr>
              <a:grpSpLocks/>
            </p:cNvGrpSpPr>
            <p:nvPr/>
          </p:nvGrpSpPr>
          <p:grpSpPr bwMode="auto">
            <a:xfrm>
              <a:off x="2650" y="3104"/>
              <a:ext cx="985" cy="192"/>
              <a:chOff x="3233" y="585"/>
              <a:chExt cx="985" cy="192"/>
            </a:xfrm>
          </p:grpSpPr>
          <p:sp>
            <p:nvSpPr>
              <p:cNvPr id="70" name="Rectangle 51"/>
              <p:cNvSpPr>
                <a:spLocks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3546" y="598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Text Box 52"/>
              <p:cNvSpPr txBox="1">
                <a:spLocks noChangeArrowheads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3233" y="585"/>
                <a:ext cx="178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400">
                    <a:latin typeface="Times New Roman" charset="0"/>
                  </a:rPr>
                  <a:t>F</a:t>
                </a:r>
              </a:p>
            </p:txBody>
          </p:sp>
        </p:grpSp>
      </p:grpSp>
      <p:grpSp>
        <p:nvGrpSpPr>
          <p:cNvPr id="102" name="Group 102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3684284" y="3428206"/>
            <a:ext cx="1558925" cy="1093787"/>
            <a:chOff x="4195" y="863"/>
            <a:chExt cx="982" cy="689"/>
          </a:xfrm>
        </p:grpSpPr>
        <p:grpSp>
          <p:nvGrpSpPr>
            <p:cNvPr id="103" name="Group 54"/>
            <p:cNvGrpSpPr>
              <a:grpSpLocks/>
            </p:cNvGrpSpPr>
            <p:nvPr/>
          </p:nvGrpSpPr>
          <p:grpSpPr bwMode="auto">
            <a:xfrm>
              <a:off x="4195" y="863"/>
              <a:ext cx="982" cy="192"/>
              <a:chOff x="3236" y="585"/>
              <a:chExt cx="982" cy="192"/>
            </a:xfrm>
          </p:grpSpPr>
          <p:sp>
            <p:nvSpPr>
              <p:cNvPr id="113" name="Rectangle 55"/>
              <p:cNvSpPr>
                <a:spLocks noChangeArrowheads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3546" y="598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" name="Text Box 56"/>
              <p:cNvSpPr txBox="1">
                <a:spLocks noChangeArrowheads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3236" y="585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400">
                    <a:latin typeface="Times New Roman" charset="0"/>
                  </a:rPr>
                  <a:t>0</a:t>
                </a:r>
              </a:p>
            </p:txBody>
          </p:sp>
        </p:grpSp>
        <p:grpSp>
          <p:nvGrpSpPr>
            <p:cNvPr id="104" name="Group 57"/>
            <p:cNvGrpSpPr>
              <a:grpSpLocks/>
            </p:cNvGrpSpPr>
            <p:nvPr/>
          </p:nvGrpSpPr>
          <p:grpSpPr bwMode="auto">
            <a:xfrm>
              <a:off x="4195" y="1029"/>
              <a:ext cx="982" cy="192"/>
              <a:chOff x="3236" y="585"/>
              <a:chExt cx="982" cy="192"/>
            </a:xfrm>
          </p:grpSpPr>
          <p:sp>
            <p:nvSpPr>
              <p:cNvPr id="111" name="Rectangle 58"/>
              <p:cNvSpPr>
                <a:spLocks noChangeArrowheads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3546" y="598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2" name="Text Box 59"/>
              <p:cNvSpPr txBox="1">
                <a:spLocks noChangeArrowheads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3236" y="585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400">
                    <a:latin typeface="Times New Roman" charset="0"/>
                  </a:rPr>
                  <a:t>1</a:t>
                </a:r>
              </a:p>
            </p:txBody>
          </p:sp>
        </p:grpSp>
        <p:grpSp>
          <p:nvGrpSpPr>
            <p:cNvPr id="105" name="Group 60"/>
            <p:cNvGrpSpPr>
              <a:grpSpLocks/>
            </p:cNvGrpSpPr>
            <p:nvPr/>
          </p:nvGrpSpPr>
          <p:grpSpPr bwMode="auto">
            <a:xfrm>
              <a:off x="4195" y="1194"/>
              <a:ext cx="982" cy="192"/>
              <a:chOff x="3236" y="585"/>
              <a:chExt cx="982" cy="192"/>
            </a:xfrm>
          </p:grpSpPr>
          <p:sp>
            <p:nvSpPr>
              <p:cNvPr id="109" name="Rectangle 61"/>
              <p:cNvSpPr>
                <a:spLocks noChangeArrowheads="1"/>
              </p:cNvSpPr>
              <p:nvPr>
                <p:custDataLst>
                  <p:tags r:id="rId10"/>
                </p:custDataLst>
              </p:nvPr>
            </p:nvSpPr>
            <p:spPr bwMode="auto">
              <a:xfrm>
                <a:off x="3546" y="598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0" name="Text Box 62"/>
              <p:cNvSpPr txBox="1">
                <a:spLocks noChangeArrowheads="1"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3236" y="585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400">
                    <a:latin typeface="Times New Roman" charset="0"/>
                  </a:rPr>
                  <a:t>2</a:t>
                </a:r>
              </a:p>
            </p:txBody>
          </p:sp>
        </p:grpSp>
        <p:grpSp>
          <p:nvGrpSpPr>
            <p:cNvPr id="106" name="Group 63"/>
            <p:cNvGrpSpPr>
              <a:grpSpLocks/>
            </p:cNvGrpSpPr>
            <p:nvPr/>
          </p:nvGrpSpPr>
          <p:grpSpPr bwMode="auto">
            <a:xfrm>
              <a:off x="4195" y="1360"/>
              <a:ext cx="982" cy="192"/>
              <a:chOff x="3236" y="585"/>
              <a:chExt cx="982" cy="192"/>
            </a:xfrm>
          </p:grpSpPr>
          <p:sp>
            <p:nvSpPr>
              <p:cNvPr id="107" name="Rectangle 64"/>
              <p:cNvSpPr>
                <a:spLocks noChangeArrowheads="1"/>
              </p:cNvSpPr>
              <p:nvPr>
                <p:custDataLst>
                  <p:tags r:id="rId8"/>
                </p:custDataLst>
              </p:nvPr>
            </p:nvSpPr>
            <p:spPr bwMode="auto">
              <a:xfrm>
                <a:off x="3546" y="598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8" name="Text Box 65"/>
              <p:cNvSpPr txBox="1">
                <a:spLocks noChangeArrowheads="1"/>
              </p:cNvSpPr>
              <p:nvPr>
                <p:custDataLst>
                  <p:tags r:id="rId9"/>
                </p:custDataLst>
              </p:nvPr>
            </p:nvSpPr>
            <p:spPr bwMode="auto">
              <a:xfrm>
                <a:off x="3236" y="585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400">
                    <a:latin typeface="Times New Roman" charset="0"/>
                  </a:rPr>
                  <a:t>3</a:t>
                </a:r>
              </a:p>
            </p:txBody>
          </p:sp>
        </p:grpSp>
      </p:grpSp>
      <p:sp>
        <p:nvSpPr>
          <p:cNvPr id="115" name="Text Box 104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308046" y="2393156"/>
            <a:ext cx="984250" cy="641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b="1">
                <a:latin typeface="Times New Roman" charset="0"/>
              </a:rPr>
              <a:t>Cache</a:t>
            </a:r>
            <a:br>
              <a:rPr lang="en-US" b="1">
                <a:latin typeface="Times New Roman" charset="0"/>
              </a:rPr>
            </a:br>
            <a:r>
              <a:rPr lang="en-US" b="1">
                <a:latin typeface="Times New Roman" charset="0"/>
              </a:rPr>
              <a:t>Address</a:t>
            </a:r>
          </a:p>
        </p:txBody>
      </p:sp>
      <p:cxnSp>
        <p:nvCxnSpPr>
          <p:cNvPr id="116" name="AutoShape 105"/>
          <p:cNvCxnSpPr>
            <a:cxnSpLocks noChangeShapeType="1"/>
            <a:stCxn id="100" idx="3"/>
            <a:endCxn id="113" idx="1"/>
          </p:cNvCxnSpPr>
          <p:nvPr>
            <p:custDataLst>
              <p:tags r:id="rId4"/>
            </p:custDataLst>
          </p:nvPr>
        </p:nvCxnSpPr>
        <p:spPr bwMode="auto">
          <a:xfrm>
            <a:off x="1901521" y="2005806"/>
            <a:ext cx="2274888" cy="1574800"/>
          </a:xfrm>
          <a:prstGeom prst="straightConnector1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</p:spPr>
      </p:cxnSp>
      <p:cxnSp>
        <p:nvCxnSpPr>
          <p:cNvPr id="132" name="AutoShape 105"/>
          <p:cNvCxnSpPr>
            <a:cxnSpLocks noChangeShapeType="1"/>
          </p:cNvCxnSpPr>
          <p:nvPr>
            <p:custDataLst>
              <p:tags r:id="rId5"/>
            </p:custDataLst>
          </p:nvPr>
        </p:nvCxnSpPr>
        <p:spPr bwMode="auto">
          <a:xfrm>
            <a:off x="1901521" y="2269331"/>
            <a:ext cx="2274888" cy="1574800"/>
          </a:xfrm>
          <a:prstGeom prst="straightConnector1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</p:spPr>
      </p:cxnSp>
      <p:cxnSp>
        <p:nvCxnSpPr>
          <p:cNvPr id="133" name="AutoShape 105"/>
          <p:cNvCxnSpPr>
            <a:cxnSpLocks noChangeShapeType="1"/>
          </p:cNvCxnSpPr>
          <p:nvPr>
            <p:custDataLst>
              <p:tags r:id="rId6"/>
            </p:custDataLst>
          </p:nvPr>
        </p:nvCxnSpPr>
        <p:spPr bwMode="auto">
          <a:xfrm>
            <a:off x="1901521" y="2531268"/>
            <a:ext cx="2274888" cy="1574800"/>
          </a:xfrm>
          <a:prstGeom prst="straightConnector1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</p:spPr>
      </p:cxnSp>
      <p:cxnSp>
        <p:nvCxnSpPr>
          <p:cNvPr id="134" name="AutoShape 105"/>
          <p:cNvCxnSpPr>
            <a:cxnSpLocks noChangeShapeType="1"/>
          </p:cNvCxnSpPr>
          <p:nvPr>
            <p:custDataLst>
              <p:tags r:id="rId7"/>
            </p:custDataLst>
          </p:nvPr>
        </p:nvCxnSpPr>
        <p:spPr bwMode="auto">
          <a:xfrm>
            <a:off x="1901521" y="2793206"/>
            <a:ext cx="2274888" cy="1574800"/>
          </a:xfrm>
          <a:prstGeom prst="straightConnector1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89757889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Mapped Cache</a:t>
            </a:r>
            <a:endParaRPr lang="en-US" dirty="0"/>
          </a:p>
        </p:txBody>
      </p:sp>
      <p:grpSp>
        <p:nvGrpSpPr>
          <p:cNvPr id="53" name="Group 4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321959" y="1853406"/>
            <a:ext cx="1579562" cy="4243387"/>
            <a:chOff x="2640" y="623"/>
            <a:chExt cx="995" cy="2673"/>
          </a:xfrm>
        </p:grpSpPr>
        <p:grpSp>
          <p:nvGrpSpPr>
            <p:cNvPr id="54" name="Group 5"/>
            <p:cNvGrpSpPr>
              <a:grpSpLocks/>
            </p:cNvGrpSpPr>
            <p:nvPr/>
          </p:nvGrpSpPr>
          <p:grpSpPr bwMode="auto">
            <a:xfrm>
              <a:off x="2653" y="623"/>
              <a:ext cx="982" cy="192"/>
              <a:chOff x="3236" y="585"/>
              <a:chExt cx="982" cy="192"/>
            </a:xfrm>
          </p:grpSpPr>
          <p:sp>
            <p:nvSpPr>
              <p:cNvPr id="100" name="Rectangle 6"/>
              <p:cNvSpPr>
                <a:spLocks noChangeArrowheads="1"/>
              </p:cNvSpPr>
              <p:nvPr>
                <p:custDataLst>
                  <p:tags r:id="rId46"/>
                </p:custDataLst>
              </p:nvPr>
            </p:nvSpPr>
            <p:spPr bwMode="auto">
              <a:xfrm>
                <a:off x="3546" y="598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1" name="Text Box 7"/>
              <p:cNvSpPr txBox="1">
                <a:spLocks noChangeArrowheads="1"/>
              </p:cNvSpPr>
              <p:nvPr>
                <p:custDataLst>
                  <p:tags r:id="rId47"/>
                </p:custDataLst>
              </p:nvPr>
            </p:nvSpPr>
            <p:spPr bwMode="auto">
              <a:xfrm>
                <a:off x="3236" y="585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400">
                    <a:latin typeface="Times New Roman" charset="0"/>
                  </a:rPr>
                  <a:t>0</a:t>
                </a:r>
              </a:p>
            </p:txBody>
          </p:sp>
        </p:grpSp>
        <p:grpSp>
          <p:nvGrpSpPr>
            <p:cNvPr id="55" name="Group 8"/>
            <p:cNvGrpSpPr>
              <a:grpSpLocks/>
            </p:cNvGrpSpPr>
            <p:nvPr/>
          </p:nvGrpSpPr>
          <p:grpSpPr bwMode="auto">
            <a:xfrm>
              <a:off x="2653" y="789"/>
              <a:ext cx="982" cy="192"/>
              <a:chOff x="3236" y="585"/>
              <a:chExt cx="982" cy="192"/>
            </a:xfrm>
          </p:grpSpPr>
          <p:sp>
            <p:nvSpPr>
              <p:cNvPr id="98" name="Rectangle 9"/>
              <p:cNvSpPr>
                <a:spLocks noChangeArrowheads="1"/>
              </p:cNvSpPr>
              <p:nvPr>
                <p:custDataLst>
                  <p:tags r:id="rId44"/>
                </p:custDataLst>
              </p:nvPr>
            </p:nvSpPr>
            <p:spPr bwMode="auto">
              <a:xfrm>
                <a:off x="3546" y="598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9" name="Text Box 10"/>
              <p:cNvSpPr txBox="1">
                <a:spLocks noChangeArrowheads="1"/>
              </p:cNvSpPr>
              <p:nvPr>
                <p:custDataLst>
                  <p:tags r:id="rId45"/>
                </p:custDataLst>
              </p:nvPr>
            </p:nvSpPr>
            <p:spPr bwMode="auto">
              <a:xfrm>
                <a:off x="3236" y="585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400">
                    <a:latin typeface="Times New Roman" charset="0"/>
                  </a:rPr>
                  <a:t>1</a:t>
                </a:r>
              </a:p>
            </p:txBody>
          </p:sp>
        </p:grpSp>
        <p:grpSp>
          <p:nvGrpSpPr>
            <p:cNvPr id="56" name="Group 11"/>
            <p:cNvGrpSpPr>
              <a:grpSpLocks/>
            </p:cNvGrpSpPr>
            <p:nvPr/>
          </p:nvGrpSpPr>
          <p:grpSpPr bwMode="auto">
            <a:xfrm>
              <a:off x="2653" y="954"/>
              <a:ext cx="982" cy="192"/>
              <a:chOff x="3236" y="585"/>
              <a:chExt cx="982" cy="192"/>
            </a:xfrm>
          </p:grpSpPr>
          <p:sp>
            <p:nvSpPr>
              <p:cNvPr id="96" name="Rectangle 12"/>
              <p:cNvSpPr>
                <a:spLocks noChangeArrowheads="1"/>
              </p:cNvSpPr>
              <p:nvPr>
                <p:custDataLst>
                  <p:tags r:id="rId42"/>
                </p:custDataLst>
              </p:nvPr>
            </p:nvSpPr>
            <p:spPr bwMode="auto">
              <a:xfrm>
                <a:off x="3546" y="598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" name="Text Box 13"/>
              <p:cNvSpPr txBox="1">
                <a:spLocks noChangeArrowheads="1"/>
              </p:cNvSpPr>
              <p:nvPr>
                <p:custDataLst>
                  <p:tags r:id="rId43"/>
                </p:custDataLst>
              </p:nvPr>
            </p:nvSpPr>
            <p:spPr bwMode="auto">
              <a:xfrm>
                <a:off x="3236" y="585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400">
                    <a:latin typeface="Times New Roman" charset="0"/>
                  </a:rPr>
                  <a:t>2</a:t>
                </a:r>
              </a:p>
            </p:txBody>
          </p:sp>
        </p:grpSp>
        <p:grpSp>
          <p:nvGrpSpPr>
            <p:cNvPr id="57" name="Group 14"/>
            <p:cNvGrpSpPr>
              <a:grpSpLocks/>
            </p:cNvGrpSpPr>
            <p:nvPr/>
          </p:nvGrpSpPr>
          <p:grpSpPr bwMode="auto">
            <a:xfrm>
              <a:off x="2653" y="1120"/>
              <a:ext cx="982" cy="192"/>
              <a:chOff x="3236" y="585"/>
              <a:chExt cx="982" cy="192"/>
            </a:xfrm>
          </p:grpSpPr>
          <p:sp>
            <p:nvSpPr>
              <p:cNvPr id="94" name="Rectangle 15"/>
              <p:cNvSpPr>
                <a:spLocks noChangeArrowheads="1"/>
              </p:cNvSpPr>
              <p:nvPr>
                <p:custDataLst>
                  <p:tags r:id="rId40"/>
                </p:custDataLst>
              </p:nvPr>
            </p:nvSpPr>
            <p:spPr bwMode="auto">
              <a:xfrm>
                <a:off x="3546" y="598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" name="Text Box 16"/>
              <p:cNvSpPr txBox="1">
                <a:spLocks noChangeArrowheads="1"/>
              </p:cNvSpPr>
              <p:nvPr>
                <p:custDataLst>
                  <p:tags r:id="rId41"/>
                </p:custDataLst>
              </p:nvPr>
            </p:nvSpPr>
            <p:spPr bwMode="auto">
              <a:xfrm>
                <a:off x="3236" y="585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400">
                    <a:latin typeface="Times New Roman" charset="0"/>
                  </a:rPr>
                  <a:t>3</a:t>
                </a:r>
              </a:p>
            </p:txBody>
          </p:sp>
        </p:grpSp>
        <p:grpSp>
          <p:nvGrpSpPr>
            <p:cNvPr id="58" name="Group 17"/>
            <p:cNvGrpSpPr>
              <a:grpSpLocks/>
            </p:cNvGrpSpPr>
            <p:nvPr/>
          </p:nvGrpSpPr>
          <p:grpSpPr bwMode="auto">
            <a:xfrm>
              <a:off x="2653" y="1285"/>
              <a:ext cx="982" cy="192"/>
              <a:chOff x="3236" y="585"/>
              <a:chExt cx="982" cy="192"/>
            </a:xfrm>
          </p:grpSpPr>
          <p:sp>
            <p:nvSpPr>
              <p:cNvPr id="92" name="Rectangle 18"/>
              <p:cNvSpPr>
                <a:spLocks noChangeArrowheads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3546" y="598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" name="Text Box 19"/>
              <p:cNvSpPr txBox="1">
                <a:spLocks noChangeArrowheads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3236" y="585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400">
                    <a:latin typeface="Times New Roman" charset="0"/>
                  </a:rPr>
                  <a:t>4</a:t>
                </a:r>
              </a:p>
            </p:txBody>
          </p:sp>
        </p:grpSp>
        <p:grpSp>
          <p:nvGrpSpPr>
            <p:cNvPr id="59" name="Group 20"/>
            <p:cNvGrpSpPr>
              <a:grpSpLocks/>
            </p:cNvGrpSpPr>
            <p:nvPr/>
          </p:nvGrpSpPr>
          <p:grpSpPr bwMode="auto">
            <a:xfrm>
              <a:off x="2653" y="1450"/>
              <a:ext cx="982" cy="192"/>
              <a:chOff x="3236" y="585"/>
              <a:chExt cx="982" cy="192"/>
            </a:xfrm>
          </p:grpSpPr>
          <p:sp>
            <p:nvSpPr>
              <p:cNvPr id="90" name="Rectangle 21"/>
              <p:cNvSpPr>
                <a:spLocks noChangeArrowheads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3546" y="598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Text Box 22"/>
              <p:cNvSpPr txBox="1">
                <a:spLocks noChangeArrowheads="1"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3236" y="585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400">
                    <a:latin typeface="Times New Roman" charset="0"/>
                  </a:rPr>
                  <a:t>5</a:t>
                </a:r>
              </a:p>
            </p:txBody>
          </p:sp>
        </p:grpSp>
        <p:grpSp>
          <p:nvGrpSpPr>
            <p:cNvPr id="60" name="Group 23"/>
            <p:cNvGrpSpPr>
              <a:grpSpLocks/>
            </p:cNvGrpSpPr>
            <p:nvPr/>
          </p:nvGrpSpPr>
          <p:grpSpPr bwMode="auto">
            <a:xfrm>
              <a:off x="2653" y="1616"/>
              <a:ext cx="982" cy="192"/>
              <a:chOff x="3236" y="585"/>
              <a:chExt cx="982" cy="192"/>
            </a:xfrm>
          </p:grpSpPr>
          <p:sp>
            <p:nvSpPr>
              <p:cNvPr id="88" name="Rectangle 24"/>
              <p:cNvSpPr>
                <a:spLocks noChangeArrowheads="1"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3546" y="598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Text Box 25"/>
              <p:cNvSpPr txBox="1">
                <a:spLocks noChangeArrowheads="1"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3236" y="585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400">
                    <a:latin typeface="Times New Roman" charset="0"/>
                  </a:rPr>
                  <a:t>6</a:t>
                </a:r>
              </a:p>
            </p:txBody>
          </p:sp>
        </p:grpSp>
        <p:grpSp>
          <p:nvGrpSpPr>
            <p:cNvPr id="61" name="Group 26"/>
            <p:cNvGrpSpPr>
              <a:grpSpLocks/>
            </p:cNvGrpSpPr>
            <p:nvPr/>
          </p:nvGrpSpPr>
          <p:grpSpPr bwMode="auto">
            <a:xfrm>
              <a:off x="2653" y="1781"/>
              <a:ext cx="982" cy="192"/>
              <a:chOff x="3236" y="585"/>
              <a:chExt cx="982" cy="192"/>
            </a:xfrm>
          </p:grpSpPr>
          <p:sp>
            <p:nvSpPr>
              <p:cNvPr id="86" name="Rectangle 27"/>
              <p:cNvSpPr>
                <a:spLocks noChangeArrowheads="1"/>
              </p:cNvSpPr>
              <p:nvPr>
                <p:custDataLst>
                  <p:tags r:id="rId32"/>
                </p:custDataLst>
              </p:nvPr>
            </p:nvSpPr>
            <p:spPr bwMode="auto">
              <a:xfrm>
                <a:off x="3546" y="598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Text Box 28"/>
              <p:cNvSpPr txBox="1">
                <a:spLocks noChangeArrowheads="1"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3236" y="585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400">
                    <a:latin typeface="Times New Roman" charset="0"/>
                  </a:rPr>
                  <a:t>7</a:t>
                </a:r>
              </a:p>
            </p:txBody>
          </p:sp>
        </p:grpSp>
        <p:grpSp>
          <p:nvGrpSpPr>
            <p:cNvPr id="62" name="Group 29"/>
            <p:cNvGrpSpPr>
              <a:grpSpLocks/>
            </p:cNvGrpSpPr>
            <p:nvPr/>
          </p:nvGrpSpPr>
          <p:grpSpPr bwMode="auto">
            <a:xfrm>
              <a:off x="2653" y="1947"/>
              <a:ext cx="982" cy="192"/>
              <a:chOff x="3236" y="585"/>
              <a:chExt cx="982" cy="192"/>
            </a:xfrm>
          </p:grpSpPr>
          <p:sp>
            <p:nvSpPr>
              <p:cNvPr id="84" name="Rectangle 30"/>
              <p:cNvSpPr>
                <a:spLocks noChangeArrowheads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3546" y="598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Text Box 31"/>
              <p:cNvSpPr txBox="1">
                <a:spLocks noChangeArrowheads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3236" y="585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400">
                    <a:latin typeface="Times New Roman" charset="0"/>
                  </a:rPr>
                  <a:t>8</a:t>
                </a:r>
              </a:p>
            </p:txBody>
          </p:sp>
        </p:grpSp>
        <p:grpSp>
          <p:nvGrpSpPr>
            <p:cNvPr id="63" name="Group 32"/>
            <p:cNvGrpSpPr>
              <a:grpSpLocks/>
            </p:cNvGrpSpPr>
            <p:nvPr/>
          </p:nvGrpSpPr>
          <p:grpSpPr bwMode="auto">
            <a:xfrm>
              <a:off x="2653" y="2112"/>
              <a:ext cx="982" cy="192"/>
              <a:chOff x="3236" y="585"/>
              <a:chExt cx="982" cy="192"/>
            </a:xfrm>
          </p:grpSpPr>
          <p:sp>
            <p:nvSpPr>
              <p:cNvPr id="82" name="Rectangle 33"/>
              <p:cNvSpPr>
                <a:spLocks noChangeArrowheads="1"/>
              </p:cNvSpPr>
              <p:nvPr>
                <p:custDataLst>
                  <p:tags r:id="rId28"/>
                </p:custDataLst>
              </p:nvPr>
            </p:nvSpPr>
            <p:spPr bwMode="auto">
              <a:xfrm>
                <a:off x="3546" y="598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Text Box 34"/>
              <p:cNvSpPr txBox="1">
                <a:spLocks noChangeArrowheads="1"/>
              </p:cNvSpPr>
              <p:nvPr>
                <p:custDataLst>
                  <p:tags r:id="rId29"/>
                </p:custDataLst>
              </p:nvPr>
            </p:nvSpPr>
            <p:spPr bwMode="auto">
              <a:xfrm>
                <a:off x="3236" y="585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400">
                    <a:latin typeface="Times New Roman" charset="0"/>
                  </a:rPr>
                  <a:t>9</a:t>
                </a:r>
              </a:p>
            </p:txBody>
          </p:sp>
        </p:grpSp>
        <p:grpSp>
          <p:nvGrpSpPr>
            <p:cNvPr id="64" name="Group 35"/>
            <p:cNvGrpSpPr>
              <a:grpSpLocks/>
            </p:cNvGrpSpPr>
            <p:nvPr/>
          </p:nvGrpSpPr>
          <p:grpSpPr bwMode="auto">
            <a:xfrm>
              <a:off x="2640" y="2277"/>
              <a:ext cx="995" cy="192"/>
              <a:chOff x="3223" y="585"/>
              <a:chExt cx="995" cy="192"/>
            </a:xfrm>
          </p:grpSpPr>
          <p:sp>
            <p:nvSpPr>
              <p:cNvPr id="80" name="Rectangle 36"/>
              <p:cNvSpPr>
                <a:spLocks noChangeArrowheads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3546" y="598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" name="Text Box 37"/>
              <p:cNvSpPr txBox="1">
                <a:spLocks noChangeArrowheads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3223" y="585"/>
                <a:ext cx="197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400">
                    <a:latin typeface="Times New Roman" charset="0"/>
                  </a:rPr>
                  <a:t>A</a:t>
                </a:r>
              </a:p>
            </p:txBody>
          </p:sp>
        </p:grpSp>
        <p:grpSp>
          <p:nvGrpSpPr>
            <p:cNvPr id="65" name="Group 38"/>
            <p:cNvGrpSpPr>
              <a:grpSpLocks/>
            </p:cNvGrpSpPr>
            <p:nvPr/>
          </p:nvGrpSpPr>
          <p:grpSpPr bwMode="auto">
            <a:xfrm>
              <a:off x="2643" y="2443"/>
              <a:ext cx="992" cy="192"/>
              <a:chOff x="3226" y="585"/>
              <a:chExt cx="992" cy="192"/>
            </a:xfrm>
          </p:grpSpPr>
          <p:sp>
            <p:nvSpPr>
              <p:cNvPr id="78" name="Rectangle 39"/>
              <p:cNvSpPr>
                <a:spLocks noChangeArrowheads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3546" y="598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" name="Text Box 40"/>
              <p:cNvSpPr txBox="1">
                <a:spLocks noChangeArrowheads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3226" y="585"/>
                <a:ext cx="191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400">
                    <a:latin typeface="Times New Roman" charset="0"/>
                  </a:rPr>
                  <a:t>B</a:t>
                </a:r>
              </a:p>
            </p:txBody>
          </p:sp>
        </p:grpSp>
        <p:grpSp>
          <p:nvGrpSpPr>
            <p:cNvPr id="66" name="Group 41"/>
            <p:cNvGrpSpPr>
              <a:grpSpLocks/>
            </p:cNvGrpSpPr>
            <p:nvPr/>
          </p:nvGrpSpPr>
          <p:grpSpPr bwMode="auto">
            <a:xfrm>
              <a:off x="2643" y="2608"/>
              <a:ext cx="992" cy="192"/>
              <a:chOff x="3226" y="585"/>
              <a:chExt cx="992" cy="192"/>
            </a:xfrm>
          </p:grpSpPr>
          <p:sp>
            <p:nvSpPr>
              <p:cNvPr id="76" name="Rectangle 42"/>
              <p:cNvSpPr>
                <a:spLocks noChangeArrowheads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3546" y="598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7" name="Text Box 43"/>
              <p:cNvSpPr txBox="1">
                <a:spLocks noChangeArrowheads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3226" y="585"/>
                <a:ext cx="191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400">
                    <a:latin typeface="Times New Roman" charset="0"/>
                  </a:rPr>
                  <a:t>C</a:t>
                </a:r>
              </a:p>
            </p:txBody>
          </p:sp>
        </p:grpSp>
        <p:grpSp>
          <p:nvGrpSpPr>
            <p:cNvPr id="67" name="Group 44"/>
            <p:cNvGrpSpPr>
              <a:grpSpLocks/>
            </p:cNvGrpSpPr>
            <p:nvPr/>
          </p:nvGrpSpPr>
          <p:grpSpPr bwMode="auto">
            <a:xfrm>
              <a:off x="2647" y="2939"/>
              <a:ext cx="988" cy="192"/>
              <a:chOff x="3230" y="585"/>
              <a:chExt cx="988" cy="192"/>
            </a:xfrm>
          </p:grpSpPr>
          <p:sp>
            <p:nvSpPr>
              <p:cNvPr id="74" name="Rectangle 45"/>
              <p:cNvSpPr>
                <a:spLocks noChangeArrowheads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3546" y="598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Text Box 46"/>
              <p:cNvSpPr txBox="1">
                <a:spLocks noChangeArrowheads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3230" y="585"/>
                <a:ext cx="184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400">
                    <a:latin typeface="Times New Roman" charset="0"/>
                  </a:rPr>
                  <a:t>E</a:t>
                </a:r>
              </a:p>
            </p:txBody>
          </p:sp>
        </p:grpSp>
        <p:grpSp>
          <p:nvGrpSpPr>
            <p:cNvPr id="68" name="Group 47"/>
            <p:cNvGrpSpPr>
              <a:grpSpLocks/>
            </p:cNvGrpSpPr>
            <p:nvPr/>
          </p:nvGrpSpPr>
          <p:grpSpPr bwMode="auto">
            <a:xfrm>
              <a:off x="2640" y="2774"/>
              <a:ext cx="995" cy="192"/>
              <a:chOff x="3223" y="585"/>
              <a:chExt cx="995" cy="192"/>
            </a:xfrm>
          </p:grpSpPr>
          <p:sp>
            <p:nvSpPr>
              <p:cNvPr id="72" name="Rectangle 48"/>
              <p:cNvSpPr>
                <a:spLocks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3546" y="598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Text Box 49"/>
              <p:cNvSpPr txBox="1">
                <a:spLocks noChangeArrowheads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3223" y="585"/>
                <a:ext cx="197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400">
                    <a:latin typeface="Times New Roman" charset="0"/>
                  </a:rPr>
                  <a:t>D</a:t>
                </a:r>
              </a:p>
            </p:txBody>
          </p:sp>
        </p:grpSp>
        <p:grpSp>
          <p:nvGrpSpPr>
            <p:cNvPr id="69" name="Group 50"/>
            <p:cNvGrpSpPr>
              <a:grpSpLocks/>
            </p:cNvGrpSpPr>
            <p:nvPr/>
          </p:nvGrpSpPr>
          <p:grpSpPr bwMode="auto">
            <a:xfrm>
              <a:off x="2650" y="3104"/>
              <a:ext cx="985" cy="192"/>
              <a:chOff x="3233" y="585"/>
              <a:chExt cx="985" cy="192"/>
            </a:xfrm>
          </p:grpSpPr>
          <p:sp>
            <p:nvSpPr>
              <p:cNvPr id="70" name="Rectangle 51"/>
              <p:cNvSpPr>
                <a:spLocks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3546" y="598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Text Box 52"/>
              <p:cNvSpPr txBox="1">
                <a:spLocks noChangeArrowheads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3233" y="585"/>
                <a:ext cx="178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400">
                    <a:latin typeface="Times New Roman" charset="0"/>
                  </a:rPr>
                  <a:t>F</a:t>
                </a:r>
              </a:p>
            </p:txBody>
          </p:sp>
        </p:grpSp>
      </p:grpSp>
      <p:grpSp>
        <p:nvGrpSpPr>
          <p:cNvPr id="102" name="Group 102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3684284" y="3428206"/>
            <a:ext cx="1558925" cy="1093787"/>
            <a:chOff x="4195" y="863"/>
            <a:chExt cx="982" cy="689"/>
          </a:xfrm>
        </p:grpSpPr>
        <p:grpSp>
          <p:nvGrpSpPr>
            <p:cNvPr id="103" name="Group 54"/>
            <p:cNvGrpSpPr>
              <a:grpSpLocks/>
            </p:cNvGrpSpPr>
            <p:nvPr/>
          </p:nvGrpSpPr>
          <p:grpSpPr bwMode="auto">
            <a:xfrm>
              <a:off x="4195" y="863"/>
              <a:ext cx="982" cy="192"/>
              <a:chOff x="3236" y="585"/>
              <a:chExt cx="982" cy="192"/>
            </a:xfrm>
          </p:grpSpPr>
          <p:sp>
            <p:nvSpPr>
              <p:cNvPr id="113" name="Rectangle 55"/>
              <p:cNvSpPr>
                <a:spLocks noChangeArrowheads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3546" y="598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" name="Text Box 56"/>
              <p:cNvSpPr txBox="1">
                <a:spLocks noChangeArrowheads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3236" y="585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400">
                    <a:latin typeface="Times New Roman" charset="0"/>
                  </a:rPr>
                  <a:t>0</a:t>
                </a:r>
              </a:p>
            </p:txBody>
          </p:sp>
        </p:grpSp>
        <p:grpSp>
          <p:nvGrpSpPr>
            <p:cNvPr id="104" name="Group 57"/>
            <p:cNvGrpSpPr>
              <a:grpSpLocks/>
            </p:cNvGrpSpPr>
            <p:nvPr/>
          </p:nvGrpSpPr>
          <p:grpSpPr bwMode="auto">
            <a:xfrm>
              <a:off x="4195" y="1029"/>
              <a:ext cx="982" cy="192"/>
              <a:chOff x="3236" y="585"/>
              <a:chExt cx="982" cy="192"/>
            </a:xfrm>
          </p:grpSpPr>
          <p:sp>
            <p:nvSpPr>
              <p:cNvPr id="111" name="Rectangle 58"/>
              <p:cNvSpPr>
                <a:spLocks noChangeArrowheads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3546" y="598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2" name="Text Box 59"/>
              <p:cNvSpPr txBox="1">
                <a:spLocks noChangeArrowheads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3236" y="585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400">
                    <a:latin typeface="Times New Roman" charset="0"/>
                  </a:rPr>
                  <a:t>1</a:t>
                </a:r>
              </a:p>
            </p:txBody>
          </p:sp>
        </p:grpSp>
        <p:grpSp>
          <p:nvGrpSpPr>
            <p:cNvPr id="105" name="Group 60"/>
            <p:cNvGrpSpPr>
              <a:grpSpLocks/>
            </p:cNvGrpSpPr>
            <p:nvPr/>
          </p:nvGrpSpPr>
          <p:grpSpPr bwMode="auto">
            <a:xfrm>
              <a:off x="4195" y="1194"/>
              <a:ext cx="982" cy="192"/>
              <a:chOff x="3236" y="585"/>
              <a:chExt cx="982" cy="192"/>
            </a:xfrm>
          </p:grpSpPr>
          <p:sp>
            <p:nvSpPr>
              <p:cNvPr id="109" name="Rectangle 61"/>
              <p:cNvSpPr>
                <a:spLocks noChangeArrowheads="1"/>
              </p:cNvSpPr>
              <p:nvPr>
                <p:custDataLst>
                  <p:tags r:id="rId10"/>
                </p:custDataLst>
              </p:nvPr>
            </p:nvSpPr>
            <p:spPr bwMode="auto">
              <a:xfrm>
                <a:off x="3546" y="598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0" name="Text Box 62"/>
              <p:cNvSpPr txBox="1">
                <a:spLocks noChangeArrowheads="1"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3236" y="585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400">
                    <a:latin typeface="Times New Roman" charset="0"/>
                  </a:rPr>
                  <a:t>2</a:t>
                </a:r>
              </a:p>
            </p:txBody>
          </p:sp>
        </p:grpSp>
        <p:grpSp>
          <p:nvGrpSpPr>
            <p:cNvPr id="106" name="Group 63"/>
            <p:cNvGrpSpPr>
              <a:grpSpLocks/>
            </p:cNvGrpSpPr>
            <p:nvPr/>
          </p:nvGrpSpPr>
          <p:grpSpPr bwMode="auto">
            <a:xfrm>
              <a:off x="4195" y="1360"/>
              <a:ext cx="982" cy="192"/>
              <a:chOff x="3236" y="585"/>
              <a:chExt cx="982" cy="192"/>
            </a:xfrm>
          </p:grpSpPr>
          <p:sp>
            <p:nvSpPr>
              <p:cNvPr id="107" name="Rectangle 64"/>
              <p:cNvSpPr>
                <a:spLocks noChangeArrowheads="1"/>
              </p:cNvSpPr>
              <p:nvPr>
                <p:custDataLst>
                  <p:tags r:id="rId8"/>
                </p:custDataLst>
              </p:nvPr>
            </p:nvSpPr>
            <p:spPr bwMode="auto">
              <a:xfrm>
                <a:off x="3546" y="598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8" name="Text Box 65"/>
              <p:cNvSpPr txBox="1">
                <a:spLocks noChangeArrowheads="1"/>
              </p:cNvSpPr>
              <p:nvPr>
                <p:custDataLst>
                  <p:tags r:id="rId9"/>
                </p:custDataLst>
              </p:nvPr>
            </p:nvSpPr>
            <p:spPr bwMode="auto">
              <a:xfrm>
                <a:off x="3236" y="585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400">
                    <a:latin typeface="Times New Roman" charset="0"/>
                  </a:rPr>
                  <a:t>3</a:t>
                </a:r>
              </a:p>
            </p:txBody>
          </p:sp>
        </p:grpSp>
      </p:grpSp>
      <p:sp>
        <p:nvSpPr>
          <p:cNvPr id="115" name="Text Box 104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308046" y="2393156"/>
            <a:ext cx="984250" cy="641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b="1">
                <a:latin typeface="Times New Roman" charset="0"/>
              </a:rPr>
              <a:t>Cache</a:t>
            </a:r>
            <a:br>
              <a:rPr lang="en-US" b="1">
                <a:latin typeface="Times New Roman" charset="0"/>
              </a:rPr>
            </a:br>
            <a:r>
              <a:rPr lang="en-US" b="1">
                <a:latin typeface="Times New Roman" charset="0"/>
              </a:rPr>
              <a:t>Address</a:t>
            </a:r>
          </a:p>
        </p:txBody>
      </p:sp>
      <p:cxnSp>
        <p:nvCxnSpPr>
          <p:cNvPr id="116" name="AutoShape 105"/>
          <p:cNvCxnSpPr>
            <a:cxnSpLocks noChangeShapeType="1"/>
            <a:stCxn id="100" idx="3"/>
            <a:endCxn id="113" idx="1"/>
          </p:cNvCxnSpPr>
          <p:nvPr>
            <p:custDataLst>
              <p:tags r:id="rId4"/>
            </p:custDataLst>
          </p:nvPr>
        </p:nvCxnSpPr>
        <p:spPr bwMode="auto">
          <a:xfrm>
            <a:off x="1901521" y="2005806"/>
            <a:ext cx="2274888" cy="1574800"/>
          </a:xfrm>
          <a:prstGeom prst="straightConnector1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</p:spPr>
      </p:cxnSp>
      <p:cxnSp>
        <p:nvCxnSpPr>
          <p:cNvPr id="117" name="AutoShape 105"/>
          <p:cNvCxnSpPr>
            <a:cxnSpLocks noChangeShapeType="1"/>
            <a:stCxn id="92" idx="3"/>
            <a:endCxn id="113" idx="1"/>
          </p:cNvCxnSpPr>
          <p:nvPr>
            <p:custDataLst>
              <p:tags r:id="rId5"/>
            </p:custDataLst>
          </p:nvPr>
        </p:nvCxnSpPr>
        <p:spPr bwMode="auto">
          <a:xfrm>
            <a:off x="1901521" y="3056732"/>
            <a:ext cx="2274888" cy="523875"/>
          </a:xfrm>
          <a:prstGeom prst="straightConnector1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</p:spPr>
      </p:cxnSp>
      <p:cxnSp>
        <p:nvCxnSpPr>
          <p:cNvPr id="122" name="AutoShape 105"/>
          <p:cNvCxnSpPr>
            <a:cxnSpLocks noChangeShapeType="1"/>
            <a:endCxn id="113" idx="1"/>
          </p:cNvCxnSpPr>
          <p:nvPr>
            <p:custDataLst>
              <p:tags r:id="rId6"/>
            </p:custDataLst>
          </p:nvPr>
        </p:nvCxnSpPr>
        <p:spPr bwMode="auto">
          <a:xfrm flipV="1">
            <a:off x="1901521" y="3580607"/>
            <a:ext cx="2274888" cy="525461"/>
          </a:xfrm>
          <a:prstGeom prst="straightConnector1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</p:spPr>
      </p:cxnSp>
      <p:cxnSp>
        <p:nvCxnSpPr>
          <p:cNvPr id="124" name="AutoShape 105"/>
          <p:cNvCxnSpPr>
            <a:cxnSpLocks noChangeShapeType="1"/>
            <a:stCxn id="76" idx="3"/>
            <a:endCxn id="113" idx="1"/>
          </p:cNvCxnSpPr>
          <p:nvPr>
            <p:custDataLst>
              <p:tags r:id="rId7"/>
            </p:custDataLst>
          </p:nvPr>
        </p:nvCxnSpPr>
        <p:spPr bwMode="auto">
          <a:xfrm flipV="1">
            <a:off x="1901521" y="3580607"/>
            <a:ext cx="2274888" cy="1576387"/>
          </a:xfrm>
          <a:prstGeom prst="straightConnector1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07202271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Mapped Cache</a:t>
            </a:r>
            <a:endParaRPr lang="en-US" dirty="0"/>
          </a:p>
        </p:txBody>
      </p:sp>
      <p:grpSp>
        <p:nvGrpSpPr>
          <p:cNvPr id="53" name="Group 4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321959" y="1853406"/>
            <a:ext cx="1579562" cy="4243387"/>
            <a:chOff x="2640" y="623"/>
            <a:chExt cx="995" cy="2673"/>
          </a:xfrm>
        </p:grpSpPr>
        <p:grpSp>
          <p:nvGrpSpPr>
            <p:cNvPr id="54" name="Group 5"/>
            <p:cNvGrpSpPr>
              <a:grpSpLocks/>
            </p:cNvGrpSpPr>
            <p:nvPr/>
          </p:nvGrpSpPr>
          <p:grpSpPr bwMode="auto">
            <a:xfrm>
              <a:off x="2653" y="623"/>
              <a:ext cx="982" cy="192"/>
              <a:chOff x="3236" y="585"/>
              <a:chExt cx="982" cy="192"/>
            </a:xfrm>
          </p:grpSpPr>
          <p:sp>
            <p:nvSpPr>
              <p:cNvPr id="100" name="Rectangle 6"/>
              <p:cNvSpPr>
                <a:spLocks noChangeArrowheads="1"/>
              </p:cNvSpPr>
              <p:nvPr>
                <p:custDataLst>
                  <p:tags r:id="rId45"/>
                </p:custDataLst>
              </p:nvPr>
            </p:nvSpPr>
            <p:spPr bwMode="auto">
              <a:xfrm>
                <a:off x="3546" y="598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1" name="Text Box 7"/>
              <p:cNvSpPr txBox="1">
                <a:spLocks noChangeArrowheads="1"/>
              </p:cNvSpPr>
              <p:nvPr>
                <p:custDataLst>
                  <p:tags r:id="rId46"/>
                </p:custDataLst>
              </p:nvPr>
            </p:nvSpPr>
            <p:spPr bwMode="auto">
              <a:xfrm>
                <a:off x="3236" y="585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400">
                    <a:latin typeface="Times New Roman" charset="0"/>
                  </a:rPr>
                  <a:t>0</a:t>
                </a:r>
              </a:p>
            </p:txBody>
          </p:sp>
        </p:grpSp>
        <p:grpSp>
          <p:nvGrpSpPr>
            <p:cNvPr id="55" name="Group 8"/>
            <p:cNvGrpSpPr>
              <a:grpSpLocks/>
            </p:cNvGrpSpPr>
            <p:nvPr/>
          </p:nvGrpSpPr>
          <p:grpSpPr bwMode="auto">
            <a:xfrm>
              <a:off x="2653" y="789"/>
              <a:ext cx="982" cy="192"/>
              <a:chOff x="3236" y="585"/>
              <a:chExt cx="982" cy="192"/>
            </a:xfrm>
          </p:grpSpPr>
          <p:sp>
            <p:nvSpPr>
              <p:cNvPr id="98" name="Rectangle 9"/>
              <p:cNvSpPr>
                <a:spLocks noChangeArrowheads="1"/>
              </p:cNvSpPr>
              <p:nvPr>
                <p:custDataLst>
                  <p:tags r:id="rId43"/>
                </p:custDataLst>
              </p:nvPr>
            </p:nvSpPr>
            <p:spPr bwMode="auto">
              <a:xfrm>
                <a:off x="3546" y="598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9" name="Text Box 10"/>
              <p:cNvSpPr txBox="1">
                <a:spLocks noChangeArrowheads="1"/>
              </p:cNvSpPr>
              <p:nvPr>
                <p:custDataLst>
                  <p:tags r:id="rId44"/>
                </p:custDataLst>
              </p:nvPr>
            </p:nvSpPr>
            <p:spPr bwMode="auto">
              <a:xfrm>
                <a:off x="3236" y="585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400">
                    <a:latin typeface="Times New Roman" charset="0"/>
                  </a:rPr>
                  <a:t>1</a:t>
                </a:r>
              </a:p>
            </p:txBody>
          </p:sp>
        </p:grpSp>
        <p:grpSp>
          <p:nvGrpSpPr>
            <p:cNvPr id="56" name="Group 11"/>
            <p:cNvGrpSpPr>
              <a:grpSpLocks/>
            </p:cNvGrpSpPr>
            <p:nvPr/>
          </p:nvGrpSpPr>
          <p:grpSpPr bwMode="auto">
            <a:xfrm>
              <a:off x="2653" y="954"/>
              <a:ext cx="982" cy="192"/>
              <a:chOff x="3236" y="585"/>
              <a:chExt cx="982" cy="192"/>
            </a:xfrm>
          </p:grpSpPr>
          <p:sp>
            <p:nvSpPr>
              <p:cNvPr id="96" name="Rectangle 12"/>
              <p:cNvSpPr>
                <a:spLocks noChangeArrowheads="1"/>
              </p:cNvSpPr>
              <p:nvPr>
                <p:custDataLst>
                  <p:tags r:id="rId41"/>
                </p:custDataLst>
              </p:nvPr>
            </p:nvSpPr>
            <p:spPr bwMode="auto">
              <a:xfrm>
                <a:off x="3546" y="598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" name="Text Box 13"/>
              <p:cNvSpPr txBox="1">
                <a:spLocks noChangeArrowheads="1"/>
              </p:cNvSpPr>
              <p:nvPr>
                <p:custDataLst>
                  <p:tags r:id="rId42"/>
                </p:custDataLst>
              </p:nvPr>
            </p:nvSpPr>
            <p:spPr bwMode="auto">
              <a:xfrm>
                <a:off x="3236" y="585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400">
                    <a:latin typeface="Times New Roman" charset="0"/>
                  </a:rPr>
                  <a:t>2</a:t>
                </a:r>
              </a:p>
            </p:txBody>
          </p:sp>
        </p:grpSp>
        <p:grpSp>
          <p:nvGrpSpPr>
            <p:cNvPr id="57" name="Group 14"/>
            <p:cNvGrpSpPr>
              <a:grpSpLocks/>
            </p:cNvGrpSpPr>
            <p:nvPr/>
          </p:nvGrpSpPr>
          <p:grpSpPr bwMode="auto">
            <a:xfrm>
              <a:off x="2653" y="1120"/>
              <a:ext cx="982" cy="192"/>
              <a:chOff x="3236" y="585"/>
              <a:chExt cx="982" cy="192"/>
            </a:xfrm>
          </p:grpSpPr>
          <p:sp>
            <p:nvSpPr>
              <p:cNvPr id="94" name="Rectangle 15"/>
              <p:cNvSpPr>
                <a:spLocks noChangeArrowheads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3546" y="598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" name="Text Box 16"/>
              <p:cNvSpPr txBox="1">
                <a:spLocks noChangeArrowheads="1"/>
              </p:cNvSpPr>
              <p:nvPr>
                <p:custDataLst>
                  <p:tags r:id="rId40"/>
                </p:custDataLst>
              </p:nvPr>
            </p:nvSpPr>
            <p:spPr bwMode="auto">
              <a:xfrm>
                <a:off x="3236" y="585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400">
                    <a:latin typeface="Times New Roman" charset="0"/>
                  </a:rPr>
                  <a:t>3</a:t>
                </a:r>
              </a:p>
            </p:txBody>
          </p:sp>
        </p:grpSp>
        <p:grpSp>
          <p:nvGrpSpPr>
            <p:cNvPr id="58" name="Group 17"/>
            <p:cNvGrpSpPr>
              <a:grpSpLocks/>
            </p:cNvGrpSpPr>
            <p:nvPr/>
          </p:nvGrpSpPr>
          <p:grpSpPr bwMode="auto">
            <a:xfrm>
              <a:off x="2653" y="1285"/>
              <a:ext cx="982" cy="192"/>
              <a:chOff x="3236" y="585"/>
              <a:chExt cx="982" cy="192"/>
            </a:xfrm>
          </p:grpSpPr>
          <p:sp>
            <p:nvSpPr>
              <p:cNvPr id="92" name="Rectangle 18"/>
              <p:cNvSpPr>
                <a:spLocks noChangeArrowheads="1"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3546" y="598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" name="Text Box 19"/>
              <p:cNvSpPr txBox="1">
                <a:spLocks noChangeArrowheads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3236" y="585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400">
                    <a:latin typeface="Times New Roman" charset="0"/>
                  </a:rPr>
                  <a:t>4</a:t>
                </a:r>
              </a:p>
            </p:txBody>
          </p:sp>
        </p:grpSp>
        <p:grpSp>
          <p:nvGrpSpPr>
            <p:cNvPr id="59" name="Group 20"/>
            <p:cNvGrpSpPr>
              <a:grpSpLocks/>
            </p:cNvGrpSpPr>
            <p:nvPr/>
          </p:nvGrpSpPr>
          <p:grpSpPr bwMode="auto">
            <a:xfrm>
              <a:off x="2653" y="1450"/>
              <a:ext cx="982" cy="192"/>
              <a:chOff x="3236" y="585"/>
              <a:chExt cx="982" cy="192"/>
            </a:xfrm>
          </p:grpSpPr>
          <p:sp>
            <p:nvSpPr>
              <p:cNvPr id="90" name="Rectangle 21"/>
              <p:cNvSpPr>
                <a:spLocks noChangeArrowheads="1"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3546" y="598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Text Box 22"/>
              <p:cNvSpPr txBox="1">
                <a:spLocks noChangeArrowheads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3236" y="585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400">
                    <a:latin typeface="Times New Roman" charset="0"/>
                  </a:rPr>
                  <a:t>5</a:t>
                </a:r>
              </a:p>
            </p:txBody>
          </p:sp>
        </p:grpSp>
        <p:grpSp>
          <p:nvGrpSpPr>
            <p:cNvPr id="60" name="Group 23"/>
            <p:cNvGrpSpPr>
              <a:grpSpLocks/>
            </p:cNvGrpSpPr>
            <p:nvPr/>
          </p:nvGrpSpPr>
          <p:grpSpPr bwMode="auto">
            <a:xfrm>
              <a:off x="2653" y="1616"/>
              <a:ext cx="982" cy="192"/>
              <a:chOff x="3236" y="585"/>
              <a:chExt cx="982" cy="192"/>
            </a:xfrm>
          </p:grpSpPr>
          <p:sp>
            <p:nvSpPr>
              <p:cNvPr id="88" name="Rectangle 24"/>
              <p:cNvSpPr>
                <a:spLocks noChangeArrowheads="1"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3546" y="598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Text Box 25"/>
              <p:cNvSpPr txBox="1">
                <a:spLocks noChangeArrowheads="1"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3236" y="585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400">
                    <a:latin typeface="Times New Roman" charset="0"/>
                  </a:rPr>
                  <a:t>6</a:t>
                </a:r>
              </a:p>
            </p:txBody>
          </p:sp>
        </p:grpSp>
        <p:grpSp>
          <p:nvGrpSpPr>
            <p:cNvPr id="61" name="Group 26"/>
            <p:cNvGrpSpPr>
              <a:grpSpLocks/>
            </p:cNvGrpSpPr>
            <p:nvPr/>
          </p:nvGrpSpPr>
          <p:grpSpPr bwMode="auto">
            <a:xfrm>
              <a:off x="2653" y="1781"/>
              <a:ext cx="982" cy="192"/>
              <a:chOff x="3236" y="585"/>
              <a:chExt cx="982" cy="192"/>
            </a:xfrm>
          </p:grpSpPr>
          <p:sp>
            <p:nvSpPr>
              <p:cNvPr id="86" name="Rectangle 27"/>
              <p:cNvSpPr>
                <a:spLocks noChangeArrowheads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3546" y="598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Text Box 28"/>
              <p:cNvSpPr txBox="1">
                <a:spLocks noChangeArrowheads="1"/>
              </p:cNvSpPr>
              <p:nvPr>
                <p:custDataLst>
                  <p:tags r:id="rId32"/>
                </p:custDataLst>
              </p:nvPr>
            </p:nvSpPr>
            <p:spPr bwMode="auto">
              <a:xfrm>
                <a:off x="3236" y="585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400">
                    <a:latin typeface="Times New Roman" charset="0"/>
                  </a:rPr>
                  <a:t>7</a:t>
                </a:r>
              </a:p>
            </p:txBody>
          </p:sp>
        </p:grpSp>
        <p:grpSp>
          <p:nvGrpSpPr>
            <p:cNvPr id="62" name="Group 29"/>
            <p:cNvGrpSpPr>
              <a:grpSpLocks/>
            </p:cNvGrpSpPr>
            <p:nvPr/>
          </p:nvGrpSpPr>
          <p:grpSpPr bwMode="auto">
            <a:xfrm>
              <a:off x="2653" y="1947"/>
              <a:ext cx="982" cy="192"/>
              <a:chOff x="3236" y="585"/>
              <a:chExt cx="982" cy="192"/>
            </a:xfrm>
          </p:grpSpPr>
          <p:sp>
            <p:nvSpPr>
              <p:cNvPr id="84" name="Rectangle 30"/>
              <p:cNvSpPr>
                <a:spLocks noChangeArrowheads="1"/>
              </p:cNvSpPr>
              <p:nvPr>
                <p:custDataLst>
                  <p:tags r:id="rId29"/>
                </p:custDataLst>
              </p:nvPr>
            </p:nvSpPr>
            <p:spPr bwMode="auto">
              <a:xfrm>
                <a:off x="3546" y="598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Text Box 31"/>
              <p:cNvSpPr txBox="1">
                <a:spLocks noChangeArrowheads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3236" y="585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400">
                    <a:latin typeface="Times New Roman" charset="0"/>
                  </a:rPr>
                  <a:t>8</a:t>
                </a:r>
              </a:p>
            </p:txBody>
          </p:sp>
        </p:grpSp>
        <p:grpSp>
          <p:nvGrpSpPr>
            <p:cNvPr id="63" name="Group 32"/>
            <p:cNvGrpSpPr>
              <a:grpSpLocks/>
            </p:cNvGrpSpPr>
            <p:nvPr/>
          </p:nvGrpSpPr>
          <p:grpSpPr bwMode="auto">
            <a:xfrm>
              <a:off x="2653" y="2112"/>
              <a:ext cx="982" cy="192"/>
              <a:chOff x="3236" y="585"/>
              <a:chExt cx="982" cy="192"/>
            </a:xfrm>
          </p:grpSpPr>
          <p:sp>
            <p:nvSpPr>
              <p:cNvPr id="82" name="Rectangle 33"/>
              <p:cNvSpPr>
                <a:spLocks noChangeArrowheads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3546" y="598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Text Box 34"/>
              <p:cNvSpPr txBox="1">
                <a:spLocks noChangeArrowheads="1"/>
              </p:cNvSpPr>
              <p:nvPr>
                <p:custDataLst>
                  <p:tags r:id="rId28"/>
                </p:custDataLst>
              </p:nvPr>
            </p:nvSpPr>
            <p:spPr bwMode="auto">
              <a:xfrm>
                <a:off x="3236" y="585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400">
                    <a:latin typeface="Times New Roman" charset="0"/>
                  </a:rPr>
                  <a:t>9</a:t>
                </a:r>
              </a:p>
            </p:txBody>
          </p:sp>
        </p:grpSp>
        <p:grpSp>
          <p:nvGrpSpPr>
            <p:cNvPr id="64" name="Group 35"/>
            <p:cNvGrpSpPr>
              <a:grpSpLocks/>
            </p:cNvGrpSpPr>
            <p:nvPr/>
          </p:nvGrpSpPr>
          <p:grpSpPr bwMode="auto">
            <a:xfrm>
              <a:off x="2640" y="2277"/>
              <a:ext cx="995" cy="192"/>
              <a:chOff x="3223" y="585"/>
              <a:chExt cx="995" cy="192"/>
            </a:xfrm>
          </p:grpSpPr>
          <p:sp>
            <p:nvSpPr>
              <p:cNvPr id="80" name="Rectangle 36"/>
              <p:cNvSpPr>
                <a:spLocks noChangeArrowheads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3546" y="598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" name="Text Box 37"/>
              <p:cNvSpPr txBox="1">
                <a:spLocks noChangeArrowheads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3223" y="585"/>
                <a:ext cx="197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400">
                    <a:latin typeface="Times New Roman" charset="0"/>
                  </a:rPr>
                  <a:t>A</a:t>
                </a:r>
              </a:p>
            </p:txBody>
          </p:sp>
        </p:grpSp>
        <p:grpSp>
          <p:nvGrpSpPr>
            <p:cNvPr id="65" name="Group 38"/>
            <p:cNvGrpSpPr>
              <a:grpSpLocks/>
            </p:cNvGrpSpPr>
            <p:nvPr/>
          </p:nvGrpSpPr>
          <p:grpSpPr bwMode="auto">
            <a:xfrm>
              <a:off x="2643" y="2443"/>
              <a:ext cx="992" cy="192"/>
              <a:chOff x="3226" y="585"/>
              <a:chExt cx="992" cy="192"/>
            </a:xfrm>
          </p:grpSpPr>
          <p:sp>
            <p:nvSpPr>
              <p:cNvPr id="78" name="Rectangle 39"/>
              <p:cNvSpPr>
                <a:spLocks noChangeArrowheads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3546" y="598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" name="Text Box 40"/>
              <p:cNvSpPr txBox="1">
                <a:spLocks noChangeArrowheads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3226" y="585"/>
                <a:ext cx="191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400">
                    <a:latin typeface="Times New Roman" charset="0"/>
                  </a:rPr>
                  <a:t>B</a:t>
                </a:r>
              </a:p>
            </p:txBody>
          </p:sp>
        </p:grpSp>
        <p:grpSp>
          <p:nvGrpSpPr>
            <p:cNvPr id="66" name="Group 41"/>
            <p:cNvGrpSpPr>
              <a:grpSpLocks/>
            </p:cNvGrpSpPr>
            <p:nvPr/>
          </p:nvGrpSpPr>
          <p:grpSpPr bwMode="auto">
            <a:xfrm>
              <a:off x="2643" y="2608"/>
              <a:ext cx="992" cy="192"/>
              <a:chOff x="3226" y="585"/>
              <a:chExt cx="992" cy="192"/>
            </a:xfrm>
          </p:grpSpPr>
          <p:sp>
            <p:nvSpPr>
              <p:cNvPr id="76" name="Rectangle 42"/>
              <p:cNvSpPr>
                <a:spLocks noChangeArrowheads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3546" y="598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7" name="Text Box 43"/>
              <p:cNvSpPr txBox="1">
                <a:spLocks noChangeArrowheads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3226" y="585"/>
                <a:ext cx="191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400">
                    <a:latin typeface="Times New Roman" charset="0"/>
                  </a:rPr>
                  <a:t>C</a:t>
                </a:r>
              </a:p>
            </p:txBody>
          </p:sp>
        </p:grpSp>
        <p:grpSp>
          <p:nvGrpSpPr>
            <p:cNvPr id="67" name="Group 44"/>
            <p:cNvGrpSpPr>
              <a:grpSpLocks/>
            </p:cNvGrpSpPr>
            <p:nvPr/>
          </p:nvGrpSpPr>
          <p:grpSpPr bwMode="auto">
            <a:xfrm>
              <a:off x="2647" y="2939"/>
              <a:ext cx="988" cy="192"/>
              <a:chOff x="3230" y="585"/>
              <a:chExt cx="988" cy="192"/>
            </a:xfrm>
          </p:grpSpPr>
          <p:sp>
            <p:nvSpPr>
              <p:cNvPr id="74" name="Rectangle 45"/>
              <p:cNvSpPr>
                <a:spLocks noChangeArrowheads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3546" y="598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Text Box 46"/>
              <p:cNvSpPr txBox="1">
                <a:spLocks noChangeArrowheads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3230" y="585"/>
                <a:ext cx="184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400">
                    <a:latin typeface="Times New Roman" charset="0"/>
                  </a:rPr>
                  <a:t>E</a:t>
                </a:r>
              </a:p>
            </p:txBody>
          </p:sp>
        </p:grpSp>
        <p:grpSp>
          <p:nvGrpSpPr>
            <p:cNvPr id="68" name="Group 47"/>
            <p:cNvGrpSpPr>
              <a:grpSpLocks/>
            </p:cNvGrpSpPr>
            <p:nvPr/>
          </p:nvGrpSpPr>
          <p:grpSpPr bwMode="auto">
            <a:xfrm>
              <a:off x="2640" y="2774"/>
              <a:ext cx="995" cy="192"/>
              <a:chOff x="3223" y="585"/>
              <a:chExt cx="995" cy="192"/>
            </a:xfrm>
          </p:grpSpPr>
          <p:sp>
            <p:nvSpPr>
              <p:cNvPr id="72" name="Rectangle 48"/>
              <p:cNvSpPr>
                <a:spLocks noChangeArrowheads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3546" y="598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Text Box 49"/>
              <p:cNvSpPr txBox="1">
                <a:spLocks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3223" y="585"/>
                <a:ext cx="197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400">
                    <a:latin typeface="Times New Roman" charset="0"/>
                  </a:rPr>
                  <a:t>D</a:t>
                </a:r>
              </a:p>
            </p:txBody>
          </p:sp>
        </p:grpSp>
        <p:grpSp>
          <p:nvGrpSpPr>
            <p:cNvPr id="69" name="Group 50"/>
            <p:cNvGrpSpPr>
              <a:grpSpLocks/>
            </p:cNvGrpSpPr>
            <p:nvPr/>
          </p:nvGrpSpPr>
          <p:grpSpPr bwMode="auto">
            <a:xfrm>
              <a:off x="2650" y="3104"/>
              <a:ext cx="985" cy="192"/>
              <a:chOff x="3233" y="585"/>
              <a:chExt cx="985" cy="192"/>
            </a:xfrm>
          </p:grpSpPr>
          <p:sp>
            <p:nvSpPr>
              <p:cNvPr id="70" name="Rectangle 51"/>
              <p:cNvSpPr>
                <a:spLocks noChangeArrowheads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3546" y="598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Text Box 52"/>
              <p:cNvSpPr txBox="1">
                <a:spLocks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3233" y="585"/>
                <a:ext cx="178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400">
                    <a:latin typeface="Times New Roman" charset="0"/>
                  </a:rPr>
                  <a:t>F</a:t>
                </a:r>
              </a:p>
            </p:txBody>
          </p:sp>
        </p:grpSp>
      </p:grpSp>
      <p:grpSp>
        <p:nvGrpSpPr>
          <p:cNvPr id="102" name="Group 102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3684284" y="3428206"/>
            <a:ext cx="1558925" cy="1093787"/>
            <a:chOff x="4195" y="863"/>
            <a:chExt cx="982" cy="689"/>
          </a:xfrm>
        </p:grpSpPr>
        <p:grpSp>
          <p:nvGrpSpPr>
            <p:cNvPr id="103" name="Group 54"/>
            <p:cNvGrpSpPr>
              <a:grpSpLocks/>
            </p:cNvGrpSpPr>
            <p:nvPr/>
          </p:nvGrpSpPr>
          <p:grpSpPr bwMode="auto">
            <a:xfrm>
              <a:off x="4195" y="863"/>
              <a:ext cx="982" cy="192"/>
              <a:chOff x="3236" y="585"/>
              <a:chExt cx="982" cy="192"/>
            </a:xfrm>
          </p:grpSpPr>
          <p:sp>
            <p:nvSpPr>
              <p:cNvPr id="113" name="Rectangle 55"/>
              <p:cNvSpPr>
                <a:spLocks noChangeArrowheads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3546" y="598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" name="Text Box 56"/>
              <p:cNvSpPr txBox="1">
                <a:spLocks noChangeArrowheads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3236" y="585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400">
                    <a:latin typeface="Times New Roman" charset="0"/>
                  </a:rPr>
                  <a:t>0</a:t>
                </a:r>
              </a:p>
            </p:txBody>
          </p:sp>
        </p:grpSp>
        <p:grpSp>
          <p:nvGrpSpPr>
            <p:cNvPr id="104" name="Group 57"/>
            <p:cNvGrpSpPr>
              <a:grpSpLocks/>
            </p:cNvGrpSpPr>
            <p:nvPr/>
          </p:nvGrpSpPr>
          <p:grpSpPr bwMode="auto">
            <a:xfrm>
              <a:off x="4195" y="1029"/>
              <a:ext cx="982" cy="192"/>
              <a:chOff x="3236" y="585"/>
              <a:chExt cx="982" cy="192"/>
            </a:xfrm>
          </p:grpSpPr>
          <p:sp>
            <p:nvSpPr>
              <p:cNvPr id="111" name="Rectangle 58"/>
              <p:cNvSpPr>
                <a:spLocks noChangeArrowheads="1"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3546" y="598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2" name="Text Box 59"/>
              <p:cNvSpPr txBox="1">
                <a:spLocks noChangeArrowheads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3236" y="585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400">
                    <a:latin typeface="Times New Roman" charset="0"/>
                  </a:rPr>
                  <a:t>1</a:t>
                </a:r>
              </a:p>
            </p:txBody>
          </p:sp>
        </p:grpSp>
        <p:grpSp>
          <p:nvGrpSpPr>
            <p:cNvPr id="105" name="Group 60"/>
            <p:cNvGrpSpPr>
              <a:grpSpLocks/>
            </p:cNvGrpSpPr>
            <p:nvPr/>
          </p:nvGrpSpPr>
          <p:grpSpPr bwMode="auto">
            <a:xfrm>
              <a:off x="4195" y="1194"/>
              <a:ext cx="982" cy="192"/>
              <a:chOff x="3236" y="585"/>
              <a:chExt cx="982" cy="192"/>
            </a:xfrm>
          </p:grpSpPr>
          <p:sp>
            <p:nvSpPr>
              <p:cNvPr id="109" name="Rectangle 61"/>
              <p:cNvSpPr>
                <a:spLocks noChangeArrowheads="1"/>
              </p:cNvSpPr>
              <p:nvPr>
                <p:custDataLst>
                  <p:tags r:id="rId9"/>
                </p:custDataLst>
              </p:nvPr>
            </p:nvSpPr>
            <p:spPr bwMode="auto">
              <a:xfrm>
                <a:off x="3546" y="598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0" name="Text Box 62"/>
              <p:cNvSpPr txBox="1">
                <a:spLocks noChangeArrowheads="1"/>
              </p:cNvSpPr>
              <p:nvPr>
                <p:custDataLst>
                  <p:tags r:id="rId10"/>
                </p:custDataLst>
              </p:nvPr>
            </p:nvSpPr>
            <p:spPr bwMode="auto">
              <a:xfrm>
                <a:off x="3236" y="585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400">
                    <a:latin typeface="Times New Roman" charset="0"/>
                  </a:rPr>
                  <a:t>2</a:t>
                </a:r>
              </a:p>
            </p:txBody>
          </p:sp>
        </p:grpSp>
        <p:grpSp>
          <p:nvGrpSpPr>
            <p:cNvPr id="106" name="Group 63"/>
            <p:cNvGrpSpPr>
              <a:grpSpLocks/>
            </p:cNvGrpSpPr>
            <p:nvPr/>
          </p:nvGrpSpPr>
          <p:grpSpPr bwMode="auto">
            <a:xfrm>
              <a:off x="4195" y="1360"/>
              <a:ext cx="982" cy="192"/>
              <a:chOff x="3236" y="585"/>
              <a:chExt cx="982" cy="192"/>
            </a:xfrm>
          </p:grpSpPr>
          <p:sp>
            <p:nvSpPr>
              <p:cNvPr id="107" name="Rectangle 64"/>
              <p:cNvSpPr>
                <a:spLocks noChangeArrowheads="1"/>
              </p:cNvSpPr>
              <p:nvPr>
                <p:custDataLst>
                  <p:tags r:id="rId7"/>
                </p:custDataLst>
              </p:nvPr>
            </p:nvSpPr>
            <p:spPr bwMode="auto">
              <a:xfrm>
                <a:off x="3546" y="598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8" name="Text Box 65"/>
              <p:cNvSpPr txBox="1">
                <a:spLocks noChangeArrowheads="1"/>
              </p:cNvSpPr>
              <p:nvPr>
                <p:custDataLst>
                  <p:tags r:id="rId8"/>
                </p:custDataLst>
              </p:nvPr>
            </p:nvSpPr>
            <p:spPr bwMode="auto">
              <a:xfrm>
                <a:off x="3236" y="585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400">
                    <a:latin typeface="Times New Roman" charset="0"/>
                  </a:rPr>
                  <a:t>3</a:t>
                </a:r>
              </a:p>
            </p:txBody>
          </p:sp>
        </p:grpSp>
      </p:grpSp>
      <p:sp>
        <p:nvSpPr>
          <p:cNvPr id="115" name="Text Box 104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308046" y="2393156"/>
            <a:ext cx="984250" cy="641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b="1">
                <a:latin typeface="Times New Roman" charset="0"/>
              </a:rPr>
              <a:t>Cache</a:t>
            </a:r>
            <a:br>
              <a:rPr lang="en-US" b="1">
                <a:latin typeface="Times New Roman" charset="0"/>
              </a:rPr>
            </a:br>
            <a:r>
              <a:rPr lang="en-US" b="1">
                <a:latin typeface="Times New Roman" charset="0"/>
              </a:rPr>
              <a:t>Address</a:t>
            </a:r>
          </a:p>
        </p:txBody>
      </p:sp>
      <p:cxnSp>
        <p:nvCxnSpPr>
          <p:cNvPr id="124" name="AutoShape 105"/>
          <p:cNvCxnSpPr>
            <a:cxnSpLocks noChangeShapeType="1"/>
            <a:stCxn id="76" idx="3"/>
            <a:endCxn id="113" idx="1"/>
          </p:cNvCxnSpPr>
          <p:nvPr>
            <p:custDataLst>
              <p:tags r:id="rId4"/>
            </p:custDataLst>
          </p:nvPr>
        </p:nvCxnSpPr>
        <p:spPr bwMode="auto">
          <a:xfrm flipV="1">
            <a:off x="1901521" y="3580607"/>
            <a:ext cx="2274888" cy="1576387"/>
          </a:xfrm>
          <a:prstGeom prst="straightConnector1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</p:spPr>
      </p:cxnSp>
      <p:sp>
        <p:nvSpPr>
          <p:cNvPr id="118" name="Rectangle 64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370132" y="3445101"/>
            <a:ext cx="1066800" cy="2635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334255" y="3411329"/>
            <a:ext cx="93276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M[C]</a:t>
            </a:r>
          </a:p>
        </p:txBody>
      </p:sp>
      <p:sp>
        <p:nvSpPr>
          <p:cNvPr id="119" name="Text Box 104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5629419" y="2604294"/>
            <a:ext cx="548227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b="1" dirty="0" smtClean="0">
                <a:latin typeface="Times New Roman" charset="0"/>
              </a:rPr>
              <a:t>Tag</a:t>
            </a:r>
            <a:endParaRPr lang="en-US" b="1" dirty="0">
              <a:latin typeface="Times New Roman" charset="0"/>
            </a:endParaRPr>
          </a:p>
        </p:txBody>
      </p:sp>
      <p:sp>
        <p:nvSpPr>
          <p:cNvPr id="120" name="Rectangle 119"/>
          <p:cNvSpPr/>
          <p:nvPr/>
        </p:nvSpPr>
        <p:spPr>
          <a:xfrm>
            <a:off x="5423320" y="3409661"/>
            <a:ext cx="93276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C / 4 = 3</a:t>
            </a:r>
          </a:p>
        </p:txBody>
      </p:sp>
    </p:spTree>
    <p:extLst>
      <p:ext uri="{BB962C8B-B14F-4D97-AF65-F5344CB8AC3E}">
        <p14:creationId xmlns:p14="http://schemas.microsoft.com/office/powerpoint/2010/main" val="25446563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Fast = Expensive</a:t>
            </a:r>
          </a:p>
          <a:p>
            <a:endParaRPr lang="en-US" dirty="0"/>
          </a:p>
          <a:p>
            <a:r>
              <a:rPr lang="en-US" dirty="0" smtClean="0"/>
              <a:t>Slow = Cheap</a:t>
            </a:r>
          </a:p>
          <a:p>
            <a:endParaRPr lang="en-US" dirty="0"/>
          </a:p>
          <a:p>
            <a:r>
              <a:rPr lang="en-US" dirty="0" smtClean="0"/>
              <a:t>Computer Architecture = Best of Both Worlds</a:t>
            </a:r>
          </a:p>
          <a:p>
            <a:endParaRPr lang="en-US" dirty="0"/>
          </a:p>
          <a:p>
            <a:r>
              <a:rPr lang="en-US" dirty="0" smtClean="0"/>
              <a:t>Because we are awesome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4904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39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Cache Access Example</a:t>
            </a:r>
          </a:p>
        </p:txBody>
      </p:sp>
      <p:sp>
        <p:nvSpPr>
          <p:cNvPr id="699395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Assume 4 byte </a:t>
            </a:r>
            <a:r>
              <a:rPr lang="en-US" dirty="0" smtClean="0"/>
              <a:t>cache (N=2, M=0)</a:t>
            </a:r>
            <a:endParaRPr lang="en-US" dirty="0"/>
          </a:p>
          <a:p>
            <a:r>
              <a:rPr lang="en-US" dirty="0"/>
              <a:t>Access pattern:</a:t>
            </a:r>
          </a:p>
          <a:p>
            <a:pPr>
              <a:buFontTx/>
              <a:buNone/>
            </a:pPr>
            <a:endParaRPr lang="en-US" dirty="0"/>
          </a:p>
          <a:p>
            <a:pPr>
              <a:buFontTx/>
              <a:buNone/>
            </a:pPr>
            <a:r>
              <a:rPr lang="en-US" dirty="0"/>
              <a:t>00001</a:t>
            </a:r>
          </a:p>
          <a:p>
            <a:pPr>
              <a:buFontTx/>
              <a:buNone/>
            </a:pPr>
            <a:r>
              <a:rPr lang="en-US" dirty="0"/>
              <a:t>00110</a:t>
            </a:r>
          </a:p>
          <a:p>
            <a:pPr>
              <a:buFontTx/>
              <a:buNone/>
            </a:pPr>
            <a:r>
              <a:rPr lang="en-US" dirty="0"/>
              <a:t>00001</a:t>
            </a:r>
          </a:p>
          <a:p>
            <a:pPr>
              <a:buFontTx/>
              <a:buNone/>
            </a:pPr>
            <a:r>
              <a:rPr lang="en-US" dirty="0"/>
              <a:t>11010</a:t>
            </a:r>
          </a:p>
          <a:p>
            <a:pPr>
              <a:buFontTx/>
              <a:buNone/>
            </a:pPr>
            <a:r>
              <a:rPr lang="en-US" dirty="0"/>
              <a:t>00110</a:t>
            </a:r>
          </a:p>
        </p:txBody>
      </p:sp>
      <p:grpSp>
        <p:nvGrpSpPr>
          <p:cNvPr id="2" name="Group 124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1769231" y="3733800"/>
            <a:ext cx="7304768" cy="2286000"/>
            <a:chOff x="1142" y="1560"/>
            <a:chExt cx="3221" cy="1008"/>
          </a:xfrm>
        </p:grpSpPr>
        <p:sp>
          <p:nvSpPr>
            <p:cNvPr id="699467" name="Text Box 75"/>
            <p:cNvSpPr txBox="1"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1142" y="1879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400">
                  <a:latin typeface="Times New Roman" charset="0"/>
                </a:rPr>
                <a:t>0</a:t>
              </a:r>
            </a:p>
          </p:txBody>
        </p:sp>
        <p:sp>
          <p:nvSpPr>
            <p:cNvPr id="699468" name="Text Box 76"/>
            <p:cNvSpPr txBox="1"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1142" y="2045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400">
                  <a:latin typeface="Times New Roman" charset="0"/>
                </a:rPr>
                <a:t>1</a:t>
              </a:r>
            </a:p>
          </p:txBody>
        </p:sp>
        <p:sp>
          <p:nvSpPr>
            <p:cNvPr id="699469" name="Text Box 77"/>
            <p:cNvSpPr txBox="1"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1142" y="2210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400">
                  <a:latin typeface="Times New Roman" charset="0"/>
                </a:rPr>
                <a:t>2</a:t>
              </a:r>
            </a:p>
          </p:txBody>
        </p:sp>
        <p:sp>
          <p:nvSpPr>
            <p:cNvPr id="699470" name="Text Box 78"/>
            <p:cNvSpPr txBox="1"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1142" y="2376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400">
                  <a:latin typeface="Times New Roman" charset="0"/>
                </a:rPr>
                <a:t>3</a:t>
              </a:r>
            </a:p>
          </p:txBody>
        </p:sp>
        <p:sp>
          <p:nvSpPr>
            <p:cNvPr id="699476" name="Rectangle 84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1452" y="1892"/>
              <a:ext cx="26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477" name="Rectangle 85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1452" y="2058"/>
              <a:ext cx="26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478" name="Rectangle 86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1452" y="2223"/>
              <a:ext cx="26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479" name="Rectangle 87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1452" y="2389"/>
              <a:ext cx="26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489" name="Rectangle 97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1983" y="1892"/>
              <a:ext cx="122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490" name="Rectangle 98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1983" y="2058"/>
              <a:ext cx="122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491" name="Rectangle 99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1983" y="2223"/>
              <a:ext cx="122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492" name="Rectangle 100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1983" y="2389"/>
              <a:ext cx="122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500" name="Rectangle 108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3474" y="1892"/>
              <a:ext cx="889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501" name="Rectangle 109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3474" y="2058"/>
              <a:ext cx="889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502" name="Rectangle 110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3474" y="2223"/>
              <a:ext cx="889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503" name="Rectangle 111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3474" y="2389"/>
              <a:ext cx="889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513" name="Text Box 121"/>
            <p:cNvSpPr txBox="1"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1238" y="1592"/>
              <a:ext cx="648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Valid Bit</a:t>
              </a:r>
            </a:p>
          </p:txBody>
        </p:sp>
        <p:sp>
          <p:nvSpPr>
            <p:cNvPr id="699514" name="Text Box 122"/>
            <p:cNvSpPr txBox="1"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2345" y="1598"/>
              <a:ext cx="340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Tag</a:t>
              </a:r>
            </a:p>
          </p:txBody>
        </p:sp>
        <p:sp>
          <p:nvSpPr>
            <p:cNvPr id="699515" name="Text Box 123"/>
            <p:cNvSpPr txBox="1"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3691" y="1560"/>
              <a:ext cx="388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Data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4414815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39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Cache Access Example</a:t>
            </a:r>
          </a:p>
        </p:txBody>
      </p:sp>
      <p:sp>
        <p:nvSpPr>
          <p:cNvPr id="699395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Assume 4 byte </a:t>
            </a:r>
            <a:r>
              <a:rPr lang="en-US" dirty="0" smtClean="0"/>
              <a:t>cache (N=2, M=0)</a:t>
            </a:r>
            <a:endParaRPr lang="en-US" dirty="0"/>
          </a:p>
          <a:p>
            <a:r>
              <a:rPr lang="en-US" dirty="0"/>
              <a:t>Access pattern:</a:t>
            </a:r>
          </a:p>
          <a:p>
            <a:pPr>
              <a:buFontTx/>
              <a:buNone/>
            </a:pPr>
            <a:endParaRPr lang="en-US" dirty="0"/>
          </a:p>
          <a:p>
            <a:pPr>
              <a:buFontTx/>
              <a:buNone/>
            </a:pPr>
            <a:r>
              <a:rPr lang="en-US" dirty="0" smtClean="0"/>
              <a:t>000 01</a:t>
            </a:r>
            <a:endParaRPr lang="en-US" dirty="0"/>
          </a:p>
          <a:p>
            <a:pPr>
              <a:buFontTx/>
              <a:buNone/>
            </a:pPr>
            <a:r>
              <a:rPr lang="en-US" dirty="0" smtClean="0"/>
              <a:t>001 10</a:t>
            </a:r>
            <a:endParaRPr lang="en-US" dirty="0"/>
          </a:p>
          <a:p>
            <a:pPr>
              <a:buFontTx/>
              <a:buNone/>
            </a:pPr>
            <a:r>
              <a:rPr lang="en-US" dirty="0" smtClean="0"/>
              <a:t>000 01</a:t>
            </a:r>
            <a:endParaRPr lang="en-US" dirty="0"/>
          </a:p>
          <a:p>
            <a:pPr>
              <a:buFontTx/>
              <a:buNone/>
            </a:pPr>
            <a:r>
              <a:rPr lang="en-US" dirty="0" smtClean="0"/>
              <a:t>110 10</a:t>
            </a:r>
            <a:endParaRPr lang="en-US" dirty="0"/>
          </a:p>
          <a:p>
            <a:pPr>
              <a:buFontTx/>
              <a:buNone/>
            </a:pPr>
            <a:r>
              <a:rPr lang="en-US" dirty="0" smtClean="0"/>
              <a:t>001 10</a:t>
            </a:r>
            <a:endParaRPr lang="en-US" dirty="0"/>
          </a:p>
        </p:txBody>
      </p:sp>
      <p:grpSp>
        <p:nvGrpSpPr>
          <p:cNvPr id="2" name="Group 124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1769231" y="3733800"/>
            <a:ext cx="7304768" cy="2286000"/>
            <a:chOff x="1142" y="1560"/>
            <a:chExt cx="3221" cy="1008"/>
          </a:xfrm>
        </p:grpSpPr>
        <p:sp>
          <p:nvSpPr>
            <p:cNvPr id="699467" name="Text Box 75"/>
            <p:cNvSpPr txBox="1"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1142" y="1879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400">
                  <a:latin typeface="Times New Roman" charset="0"/>
                </a:rPr>
                <a:t>0</a:t>
              </a:r>
            </a:p>
          </p:txBody>
        </p:sp>
        <p:sp>
          <p:nvSpPr>
            <p:cNvPr id="699468" name="Text Box 76"/>
            <p:cNvSpPr txBox="1"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1142" y="2045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400">
                  <a:latin typeface="Times New Roman" charset="0"/>
                </a:rPr>
                <a:t>1</a:t>
              </a:r>
            </a:p>
          </p:txBody>
        </p:sp>
        <p:sp>
          <p:nvSpPr>
            <p:cNvPr id="699469" name="Text Box 77"/>
            <p:cNvSpPr txBox="1"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1142" y="2210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400">
                  <a:latin typeface="Times New Roman" charset="0"/>
                </a:rPr>
                <a:t>2</a:t>
              </a:r>
            </a:p>
          </p:txBody>
        </p:sp>
        <p:sp>
          <p:nvSpPr>
            <p:cNvPr id="699470" name="Text Box 78"/>
            <p:cNvSpPr txBox="1"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1142" y="2376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400">
                  <a:latin typeface="Times New Roman" charset="0"/>
                </a:rPr>
                <a:t>3</a:t>
              </a:r>
            </a:p>
          </p:txBody>
        </p:sp>
        <p:sp>
          <p:nvSpPr>
            <p:cNvPr id="699476" name="Rectangle 84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1452" y="1892"/>
              <a:ext cx="26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477" name="Rectangle 85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1452" y="2058"/>
              <a:ext cx="26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478" name="Rectangle 86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1452" y="2223"/>
              <a:ext cx="26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479" name="Rectangle 87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1452" y="2389"/>
              <a:ext cx="26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489" name="Rectangle 97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1983" y="1892"/>
              <a:ext cx="122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490" name="Rectangle 98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1983" y="2058"/>
              <a:ext cx="122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491" name="Rectangle 99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1983" y="2223"/>
              <a:ext cx="122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492" name="Rectangle 100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1983" y="2389"/>
              <a:ext cx="122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500" name="Rectangle 108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3474" y="1892"/>
              <a:ext cx="889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501" name="Rectangle 109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3474" y="2058"/>
              <a:ext cx="889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502" name="Rectangle 110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3474" y="2223"/>
              <a:ext cx="889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503" name="Rectangle 111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3474" y="2389"/>
              <a:ext cx="889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513" name="Text Box 121"/>
            <p:cNvSpPr txBox="1"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1238" y="1592"/>
              <a:ext cx="648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Valid Bit</a:t>
              </a:r>
            </a:p>
          </p:txBody>
        </p:sp>
        <p:sp>
          <p:nvSpPr>
            <p:cNvPr id="699514" name="Text Box 122"/>
            <p:cNvSpPr txBox="1"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2345" y="1598"/>
              <a:ext cx="340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Tag</a:t>
              </a:r>
            </a:p>
          </p:txBody>
        </p:sp>
        <p:sp>
          <p:nvSpPr>
            <p:cNvPr id="699515" name="Text Box 123"/>
            <p:cNvSpPr txBox="1"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3691" y="1560"/>
              <a:ext cx="388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Data</a:t>
              </a:r>
            </a:p>
          </p:txBody>
        </p:sp>
      </p:grpSp>
      <p:cxnSp>
        <p:nvCxnSpPr>
          <p:cNvPr id="25" name="AutoShape 105"/>
          <p:cNvCxnSpPr>
            <a:cxnSpLocks noChangeShapeType="1"/>
            <a:endCxn id="699468" idx="0"/>
          </p:cNvCxnSpPr>
          <p:nvPr>
            <p:custDataLst>
              <p:tags r:id="rId4"/>
            </p:custDataLst>
          </p:nvPr>
        </p:nvCxnSpPr>
        <p:spPr bwMode="auto">
          <a:xfrm>
            <a:off x="1518141" y="3662605"/>
            <a:ext cx="446126" cy="1171106"/>
          </a:xfrm>
          <a:prstGeom prst="straightConnector1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</p:spPr>
      </p:cxnSp>
      <p:cxnSp>
        <p:nvCxnSpPr>
          <p:cNvPr id="29" name="AutoShape 105"/>
          <p:cNvCxnSpPr>
            <a:cxnSpLocks noChangeShapeType="1"/>
          </p:cNvCxnSpPr>
          <p:nvPr>
            <p:custDataLst>
              <p:tags r:id="rId5"/>
            </p:custDataLst>
          </p:nvPr>
        </p:nvCxnSpPr>
        <p:spPr bwMode="auto">
          <a:xfrm>
            <a:off x="914400" y="3662606"/>
            <a:ext cx="3265464" cy="1388819"/>
          </a:xfrm>
          <a:prstGeom prst="straightConnector1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</p:spPr>
      </p:cxnSp>
      <p:sp>
        <p:nvSpPr>
          <p:cNvPr id="32" name="Rectangle 31"/>
          <p:cNvSpPr/>
          <p:nvPr/>
        </p:nvSpPr>
        <p:spPr>
          <a:xfrm>
            <a:off x="7204332" y="4882148"/>
            <a:ext cx="140626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M[00001]</a:t>
            </a:r>
            <a:endParaRPr lang="en-US" sz="1600" dirty="0"/>
          </a:p>
        </p:txBody>
      </p:sp>
      <p:sp>
        <p:nvSpPr>
          <p:cNvPr id="33" name="Rectangle 32"/>
          <p:cNvSpPr/>
          <p:nvPr/>
        </p:nvSpPr>
        <p:spPr>
          <a:xfrm>
            <a:off x="4179864" y="4882148"/>
            <a:ext cx="140626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000</a:t>
            </a:r>
            <a:endParaRPr lang="en-US" sz="1600" dirty="0"/>
          </a:p>
        </p:txBody>
      </p:sp>
      <p:sp>
        <p:nvSpPr>
          <p:cNvPr id="38" name="Rectangle 37"/>
          <p:cNvSpPr/>
          <p:nvPr/>
        </p:nvSpPr>
        <p:spPr>
          <a:xfrm>
            <a:off x="2449614" y="4882148"/>
            <a:ext cx="6191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39" name="Rectangle 38"/>
          <p:cNvSpPr/>
          <p:nvPr/>
        </p:nvSpPr>
        <p:spPr>
          <a:xfrm>
            <a:off x="2449614" y="5256344"/>
            <a:ext cx="6191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0</a:t>
            </a:r>
            <a:endParaRPr lang="en-US" sz="1600" dirty="0"/>
          </a:p>
        </p:txBody>
      </p:sp>
      <p:sp>
        <p:nvSpPr>
          <p:cNvPr id="40" name="Rectangle 39"/>
          <p:cNvSpPr/>
          <p:nvPr/>
        </p:nvSpPr>
        <p:spPr>
          <a:xfrm>
            <a:off x="2449614" y="5632808"/>
            <a:ext cx="6191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0</a:t>
            </a:r>
            <a:endParaRPr lang="en-US" sz="1600" dirty="0"/>
          </a:p>
        </p:txBody>
      </p:sp>
      <p:sp>
        <p:nvSpPr>
          <p:cNvPr id="42" name="Rectangle 41"/>
          <p:cNvSpPr/>
          <p:nvPr/>
        </p:nvSpPr>
        <p:spPr>
          <a:xfrm>
            <a:off x="2449614" y="4499879"/>
            <a:ext cx="6191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0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14414815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39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Cache Access Example</a:t>
            </a:r>
          </a:p>
        </p:txBody>
      </p:sp>
      <p:sp>
        <p:nvSpPr>
          <p:cNvPr id="699395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Assume 4 byte </a:t>
            </a:r>
            <a:r>
              <a:rPr lang="en-US" dirty="0" smtClean="0"/>
              <a:t>cache (N=2, M=0)</a:t>
            </a:r>
            <a:endParaRPr lang="en-US" dirty="0"/>
          </a:p>
          <a:p>
            <a:r>
              <a:rPr lang="en-US" dirty="0"/>
              <a:t>Access pattern:</a:t>
            </a:r>
          </a:p>
          <a:p>
            <a:pPr>
              <a:buFontTx/>
              <a:buNone/>
            </a:pPr>
            <a:endParaRPr lang="en-US" dirty="0"/>
          </a:p>
          <a:p>
            <a:pPr>
              <a:buFontTx/>
              <a:buNone/>
            </a:pPr>
            <a:r>
              <a:rPr lang="en-US" dirty="0" smtClean="0"/>
              <a:t>000 01</a:t>
            </a:r>
            <a:endParaRPr lang="en-US" dirty="0"/>
          </a:p>
          <a:p>
            <a:pPr>
              <a:buFontTx/>
              <a:buNone/>
            </a:pPr>
            <a:r>
              <a:rPr lang="en-US" dirty="0" smtClean="0"/>
              <a:t>001 10</a:t>
            </a:r>
            <a:endParaRPr lang="en-US" dirty="0"/>
          </a:p>
          <a:p>
            <a:pPr>
              <a:buFontTx/>
              <a:buNone/>
            </a:pPr>
            <a:r>
              <a:rPr lang="en-US" dirty="0" smtClean="0"/>
              <a:t>000 01</a:t>
            </a:r>
            <a:endParaRPr lang="en-US" dirty="0"/>
          </a:p>
          <a:p>
            <a:pPr>
              <a:buFontTx/>
              <a:buNone/>
            </a:pPr>
            <a:r>
              <a:rPr lang="en-US" dirty="0" smtClean="0"/>
              <a:t>110 10</a:t>
            </a:r>
            <a:endParaRPr lang="en-US" dirty="0"/>
          </a:p>
          <a:p>
            <a:pPr>
              <a:buFontTx/>
              <a:buNone/>
            </a:pPr>
            <a:r>
              <a:rPr lang="en-US" dirty="0" smtClean="0"/>
              <a:t>001 10</a:t>
            </a:r>
            <a:endParaRPr lang="en-US" dirty="0"/>
          </a:p>
        </p:txBody>
      </p:sp>
      <p:grpSp>
        <p:nvGrpSpPr>
          <p:cNvPr id="2" name="Group 124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1769231" y="3733800"/>
            <a:ext cx="7304768" cy="2286000"/>
            <a:chOff x="1142" y="1560"/>
            <a:chExt cx="3221" cy="1008"/>
          </a:xfrm>
        </p:grpSpPr>
        <p:sp>
          <p:nvSpPr>
            <p:cNvPr id="699467" name="Text Box 75"/>
            <p:cNvSpPr txBox="1"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1142" y="1879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400">
                  <a:latin typeface="Times New Roman" charset="0"/>
                </a:rPr>
                <a:t>0</a:t>
              </a:r>
            </a:p>
          </p:txBody>
        </p:sp>
        <p:sp>
          <p:nvSpPr>
            <p:cNvPr id="699468" name="Text Box 76"/>
            <p:cNvSpPr txBox="1"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1142" y="2045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400">
                  <a:latin typeface="Times New Roman" charset="0"/>
                </a:rPr>
                <a:t>1</a:t>
              </a:r>
            </a:p>
          </p:txBody>
        </p:sp>
        <p:sp>
          <p:nvSpPr>
            <p:cNvPr id="699469" name="Text Box 77"/>
            <p:cNvSpPr txBox="1"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1142" y="2210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400">
                  <a:latin typeface="Times New Roman" charset="0"/>
                </a:rPr>
                <a:t>2</a:t>
              </a:r>
            </a:p>
          </p:txBody>
        </p:sp>
        <p:sp>
          <p:nvSpPr>
            <p:cNvPr id="699470" name="Text Box 78"/>
            <p:cNvSpPr txBox="1"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1142" y="2376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400">
                  <a:latin typeface="Times New Roman" charset="0"/>
                </a:rPr>
                <a:t>3</a:t>
              </a:r>
            </a:p>
          </p:txBody>
        </p:sp>
        <p:sp>
          <p:nvSpPr>
            <p:cNvPr id="699476" name="Rectangle 84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1452" y="1892"/>
              <a:ext cx="26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477" name="Rectangle 85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1452" y="2058"/>
              <a:ext cx="26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478" name="Rectangle 86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1452" y="2223"/>
              <a:ext cx="26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479" name="Rectangle 87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1452" y="2389"/>
              <a:ext cx="26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489" name="Rectangle 97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1983" y="1892"/>
              <a:ext cx="122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490" name="Rectangle 98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1983" y="2058"/>
              <a:ext cx="122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491" name="Rectangle 99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1983" y="2223"/>
              <a:ext cx="122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492" name="Rectangle 100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1983" y="2389"/>
              <a:ext cx="122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500" name="Rectangle 108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3474" y="1892"/>
              <a:ext cx="889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501" name="Rectangle 109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3474" y="2058"/>
              <a:ext cx="889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502" name="Rectangle 110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3474" y="2223"/>
              <a:ext cx="889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503" name="Rectangle 111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3474" y="2389"/>
              <a:ext cx="889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513" name="Text Box 121"/>
            <p:cNvSpPr txBox="1"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1238" y="1592"/>
              <a:ext cx="648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Valid Bit</a:t>
              </a:r>
            </a:p>
          </p:txBody>
        </p:sp>
        <p:sp>
          <p:nvSpPr>
            <p:cNvPr id="699514" name="Text Box 122"/>
            <p:cNvSpPr txBox="1"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2345" y="1598"/>
              <a:ext cx="340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Tag</a:t>
              </a:r>
            </a:p>
          </p:txBody>
        </p:sp>
        <p:sp>
          <p:nvSpPr>
            <p:cNvPr id="699515" name="Text Box 123"/>
            <p:cNvSpPr txBox="1"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3691" y="1560"/>
              <a:ext cx="388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Data</a:t>
              </a:r>
            </a:p>
          </p:txBody>
        </p:sp>
      </p:grpSp>
      <p:cxnSp>
        <p:nvCxnSpPr>
          <p:cNvPr id="25" name="AutoShape 105"/>
          <p:cNvCxnSpPr>
            <a:cxnSpLocks noChangeShapeType="1"/>
            <a:endCxn id="699468" idx="2"/>
          </p:cNvCxnSpPr>
          <p:nvPr>
            <p:custDataLst>
              <p:tags r:id="rId4"/>
            </p:custDataLst>
          </p:nvPr>
        </p:nvCxnSpPr>
        <p:spPr bwMode="auto">
          <a:xfrm>
            <a:off x="1518141" y="4248158"/>
            <a:ext cx="446126" cy="1020982"/>
          </a:xfrm>
          <a:prstGeom prst="straightConnector1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</p:spPr>
      </p:cxnSp>
      <p:cxnSp>
        <p:nvCxnSpPr>
          <p:cNvPr id="29" name="AutoShape 105"/>
          <p:cNvCxnSpPr>
            <a:cxnSpLocks noChangeShapeType="1"/>
          </p:cNvCxnSpPr>
          <p:nvPr>
            <p:custDataLst>
              <p:tags r:id="rId5"/>
            </p:custDataLst>
          </p:nvPr>
        </p:nvCxnSpPr>
        <p:spPr bwMode="auto">
          <a:xfrm>
            <a:off x="914400" y="4248158"/>
            <a:ext cx="3265464" cy="1177463"/>
          </a:xfrm>
          <a:prstGeom prst="straightConnector1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</p:spPr>
      </p:cxnSp>
      <p:sp>
        <p:nvSpPr>
          <p:cNvPr id="32" name="Rectangle 31"/>
          <p:cNvSpPr/>
          <p:nvPr/>
        </p:nvSpPr>
        <p:spPr>
          <a:xfrm>
            <a:off x="7204332" y="4882148"/>
            <a:ext cx="140626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M[00001]</a:t>
            </a:r>
            <a:endParaRPr lang="en-US" sz="1600" dirty="0"/>
          </a:p>
        </p:txBody>
      </p:sp>
      <p:sp>
        <p:nvSpPr>
          <p:cNvPr id="33" name="Rectangle 32"/>
          <p:cNvSpPr/>
          <p:nvPr/>
        </p:nvSpPr>
        <p:spPr>
          <a:xfrm>
            <a:off x="4179864" y="4882148"/>
            <a:ext cx="140626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000</a:t>
            </a:r>
            <a:endParaRPr lang="en-US" sz="1600" dirty="0"/>
          </a:p>
        </p:txBody>
      </p:sp>
      <p:sp>
        <p:nvSpPr>
          <p:cNvPr id="38" name="Rectangle 37"/>
          <p:cNvSpPr/>
          <p:nvPr/>
        </p:nvSpPr>
        <p:spPr>
          <a:xfrm>
            <a:off x="2449614" y="4882148"/>
            <a:ext cx="6191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39" name="Rectangle 38"/>
          <p:cNvSpPr/>
          <p:nvPr/>
        </p:nvSpPr>
        <p:spPr>
          <a:xfrm>
            <a:off x="2449614" y="5256344"/>
            <a:ext cx="6191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40" name="Rectangle 39"/>
          <p:cNvSpPr/>
          <p:nvPr/>
        </p:nvSpPr>
        <p:spPr>
          <a:xfrm>
            <a:off x="2449614" y="5632808"/>
            <a:ext cx="6191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0</a:t>
            </a:r>
            <a:endParaRPr lang="en-US" sz="1600" dirty="0"/>
          </a:p>
        </p:txBody>
      </p:sp>
      <p:sp>
        <p:nvSpPr>
          <p:cNvPr id="42" name="Rectangle 41"/>
          <p:cNvSpPr/>
          <p:nvPr/>
        </p:nvSpPr>
        <p:spPr>
          <a:xfrm>
            <a:off x="2449614" y="4499879"/>
            <a:ext cx="6191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0</a:t>
            </a:r>
            <a:endParaRPr lang="en-US" sz="1600" dirty="0"/>
          </a:p>
        </p:txBody>
      </p:sp>
      <p:sp>
        <p:nvSpPr>
          <p:cNvPr id="36" name="Rectangle 35"/>
          <p:cNvSpPr/>
          <p:nvPr/>
        </p:nvSpPr>
        <p:spPr>
          <a:xfrm>
            <a:off x="7204332" y="5263886"/>
            <a:ext cx="140626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M[00110]</a:t>
            </a:r>
            <a:endParaRPr lang="en-US" sz="1600" dirty="0"/>
          </a:p>
        </p:txBody>
      </p:sp>
      <p:sp>
        <p:nvSpPr>
          <p:cNvPr id="37" name="Rectangle 36"/>
          <p:cNvSpPr/>
          <p:nvPr/>
        </p:nvSpPr>
        <p:spPr>
          <a:xfrm>
            <a:off x="4179864" y="5263886"/>
            <a:ext cx="140626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001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7374671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39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Cache Access Example</a:t>
            </a:r>
          </a:p>
        </p:txBody>
      </p:sp>
      <p:sp>
        <p:nvSpPr>
          <p:cNvPr id="699395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Assume 4 byte </a:t>
            </a:r>
            <a:r>
              <a:rPr lang="en-US" dirty="0" smtClean="0"/>
              <a:t>cache (N=2, M=0)</a:t>
            </a:r>
            <a:endParaRPr lang="en-US" dirty="0"/>
          </a:p>
          <a:p>
            <a:r>
              <a:rPr lang="en-US" dirty="0"/>
              <a:t>Access pattern:</a:t>
            </a:r>
          </a:p>
          <a:p>
            <a:pPr>
              <a:buFontTx/>
              <a:buNone/>
            </a:pPr>
            <a:endParaRPr lang="en-US" dirty="0"/>
          </a:p>
          <a:p>
            <a:pPr>
              <a:buFontTx/>
              <a:buNone/>
            </a:pPr>
            <a:r>
              <a:rPr lang="en-US" dirty="0" smtClean="0"/>
              <a:t>000 01</a:t>
            </a:r>
            <a:endParaRPr lang="en-US" dirty="0"/>
          </a:p>
          <a:p>
            <a:pPr>
              <a:buFontTx/>
              <a:buNone/>
            </a:pPr>
            <a:r>
              <a:rPr lang="en-US" dirty="0" smtClean="0"/>
              <a:t>001 10</a:t>
            </a:r>
            <a:endParaRPr lang="en-US" dirty="0"/>
          </a:p>
          <a:p>
            <a:pPr>
              <a:buFontTx/>
              <a:buNone/>
            </a:pPr>
            <a:r>
              <a:rPr lang="en-US" dirty="0" smtClean="0"/>
              <a:t>000 01</a:t>
            </a:r>
            <a:endParaRPr lang="en-US" dirty="0"/>
          </a:p>
          <a:p>
            <a:pPr>
              <a:buFontTx/>
              <a:buNone/>
            </a:pPr>
            <a:r>
              <a:rPr lang="en-US" dirty="0" smtClean="0"/>
              <a:t>110 10</a:t>
            </a:r>
            <a:endParaRPr lang="en-US" dirty="0"/>
          </a:p>
          <a:p>
            <a:pPr>
              <a:buFontTx/>
              <a:buNone/>
            </a:pPr>
            <a:r>
              <a:rPr lang="en-US" dirty="0" smtClean="0"/>
              <a:t>001 10</a:t>
            </a:r>
            <a:endParaRPr lang="en-US" dirty="0"/>
          </a:p>
        </p:txBody>
      </p:sp>
      <p:grpSp>
        <p:nvGrpSpPr>
          <p:cNvPr id="2" name="Group 124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1769231" y="3733800"/>
            <a:ext cx="7304768" cy="2286000"/>
            <a:chOff x="1142" y="1560"/>
            <a:chExt cx="3221" cy="1008"/>
          </a:xfrm>
        </p:grpSpPr>
        <p:sp>
          <p:nvSpPr>
            <p:cNvPr id="699467" name="Text Box 75"/>
            <p:cNvSpPr txBox="1"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1142" y="1879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400">
                  <a:latin typeface="Times New Roman" charset="0"/>
                </a:rPr>
                <a:t>0</a:t>
              </a:r>
            </a:p>
          </p:txBody>
        </p:sp>
        <p:sp>
          <p:nvSpPr>
            <p:cNvPr id="699468" name="Text Box 76"/>
            <p:cNvSpPr txBox="1"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1142" y="2045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400">
                  <a:latin typeface="Times New Roman" charset="0"/>
                </a:rPr>
                <a:t>1</a:t>
              </a:r>
            </a:p>
          </p:txBody>
        </p:sp>
        <p:sp>
          <p:nvSpPr>
            <p:cNvPr id="699469" name="Text Box 77"/>
            <p:cNvSpPr txBox="1"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1142" y="2210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400">
                  <a:latin typeface="Times New Roman" charset="0"/>
                </a:rPr>
                <a:t>2</a:t>
              </a:r>
            </a:p>
          </p:txBody>
        </p:sp>
        <p:sp>
          <p:nvSpPr>
            <p:cNvPr id="699470" name="Text Box 78"/>
            <p:cNvSpPr txBox="1"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1142" y="2376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400">
                  <a:latin typeface="Times New Roman" charset="0"/>
                </a:rPr>
                <a:t>3</a:t>
              </a:r>
            </a:p>
          </p:txBody>
        </p:sp>
        <p:sp>
          <p:nvSpPr>
            <p:cNvPr id="699476" name="Rectangle 84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1452" y="1892"/>
              <a:ext cx="26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477" name="Rectangle 85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1452" y="2058"/>
              <a:ext cx="26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478" name="Rectangle 86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1452" y="2223"/>
              <a:ext cx="26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479" name="Rectangle 87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1452" y="2389"/>
              <a:ext cx="26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489" name="Rectangle 97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1983" y="1892"/>
              <a:ext cx="122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490" name="Rectangle 98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1983" y="2058"/>
              <a:ext cx="122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491" name="Rectangle 99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1983" y="2223"/>
              <a:ext cx="122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492" name="Rectangle 100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1983" y="2389"/>
              <a:ext cx="122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500" name="Rectangle 108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3474" y="1892"/>
              <a:ext cx="889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501" name="Rectangle 109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3474" y="2058"/>
              <a:ext cx="889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502" name="Rectangle 110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3474" y="2223"/>
              <a:ext cx="889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503" name="Rectangle 111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3474" y="2389"/>
              <a:ext cx="889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513" name="Text Box 121"/>
            <p:cNvSpPr txBox="1"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1238" y="1592"/>
              <a:ext cx="648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Valid Bit</a:t>
              </a:r>
            </a:p>
          </p:txBody>
        </p:sp>
        <p:sp>
          <p:nvSpPr>
            <p:cNvPr id="699514" name="Text Box 122"/>
            <p:cNvSpPr txBox="1"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2345" y="1598"/>
              <a:ext cx="340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Tag</a:t>
              </a:r>
            </a:p>
          </p:txBody>
        </p:sp>
        <p:sp>
          <p:nvSpPr>
            <p:cNvPr id="699515" name="Text Box 123"/>
            <p:cNvSpPr txBox="1"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3691" y="1560"/>
              <a:ext cx="388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Data</a:t>
              </a:r>
            </a:p>
          </p:txBody>
        </p:sp>
      </p:grpSp>
      <p:cxnSp>
        <p:nvCxnSpPr>
          <p:cNvPr id="25" name="AutoShape 105"/>
          <p:cNvCxnSpPr>
            <a:cxnSpLocks noChangeShapeType="1"/>
            <a:endCxn id="699468" idx="1"/>
          </p:cNvCxnSpPr>
          <p:nvPr>
            <p:custDataLst>
              <p:tags r:id="rId4"/>
            </p:custDataLst>
          </p:nvPr>
        </p:nvCxnSpPr>
        <p:spPr bwMode="auto">
          <a:xfrm>
            <a:off x="1518141" y="4758649"/>
            <a:ext cx="251090" cy="292777"/>
          </a:xfrm>
          <a:prstGeom prst="straightConnector1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</p:spPr>
      </p:cxnSp>
      <p:cxnSp>
        <p:nvCxnSpPr>
          <p:cNvPr id="29" name="AutoShape 105"/>
          <p:cNvCxnSpPr>
            <a:cxnSpLocks noChangeShapeType="1"/>
          </p:cNvCxnSpPr>
          <p:nvPr>
            <p:custDataLst>
              <p:tags r:id="rId5"/>
            </p:custDataLst>
          </p:nvPr>
        </p:nvCxnSpPr>
        <p:spPr bwMode="auto">
          <a:xfrm>
            <a:off x="914400" y="4758649"/>
            <a:ext cx="3200400" cy="292776"/>
          </a:xfrm>
          <a:prstGeom prst="straightConnector1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</p:spPr>
      </p:cxnSp>
      <p:sp>
        <p:nvSpPr>
          <p:cNvPr id="32" name="Rectangle 31"/>
          <p:cNvSpPr/>
          <p:nvPr/>
        </p:nvSpPr>
        <p:spPr>
          <a:xfrm>
            <a:off x="7204332" y="4882148"/>
            <a:ext cx="140626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M[00001]</a:t>
            </a:r>
            <a:endParaRPr lang="en-US" sz="1600" dirty="0"/>
          </a:p>
        </p:txBody>
      </p:sp>
      <p:sp>
        <p:nvSpPr>
          <p:cNvPr id="33" name="Rectangle 32"/>
          <p:cNvSpPr/>
          <p:nvPr/>
        </p:nvSpPr>
        <p:spPr>
          <a:xfrm>
            <a:off x="4179864" y="4882148"/>
            <a:ext cx="140626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000</a:t>
            </a:r>
            <a:endParaRPr lang="en-US" sz="1600" dirty="0"/>
          </a:p>
        </p:txBody>
      </p:sp>
      <p:sp>
        <p:nvSpPr>
          <p:cNvPr id="38" name="Rectangle 37"/>
          <p:cNvSpPr/>
          <p:nvPr/>
        </p:nvSpPr>
        <p:spPr>
          <a:xfrm>
            <a:off x="2449614" y="4882148"/>
            <a:ext cx="6191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39" name="Rectangle 38"/>
          <p:cNvSpPr/>
          <p:nvPr/>
        </p:nvSpPr>
        <p:spPr>
          <a:xfrm>
            <a:off x="2449614" y="5256344"/>
            <a:ext cx="6191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40" name="Rectangle 39"/>
          <p:cNvSpPr/>
          <p:nvPr/>
        </p:nvSpPr>
        <p:spPr>
          <a:xfrm>
            <a:off x="2449614" y="5632808"/>
            <a:ext cx="6191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0</a:t>
            </a:r>
            <a:endParaRPr lang="en-US" sz="1600" dirty="0"/>
          </a:p>
        </p:txBody>
      </p:sp>
      <p:sp>
        <p:nvSpPr>
          <p:cNvPr id="42" name="Rectangle 41"/>
          <p:cNvSpPr/>
          <p:nvPr/>
        </p:nvSpPr>
        <p:spPr>
          <a:xfrm>
            <a:off x="2449614" y="4499879"/>
            <a:ext cx="6191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0</a:t>
            </a:r>
            <a:endParaRPr lang="en-US" sz="1600" dirty="0"/>
          </a:p>
        </p:txBody>
      </p:sp>
      <p:sp>
        <p:nvSpPr>
          <p:cNvPr id="36" name="Rectangle 35"/>
          <p:cNvSpPr/>
          <p:nvPr/>
        </p:nvSpPr>
        <p:spPr>
          <a:xfrm>
            <a:off x="7204332" y="5263886"/>
            <a:ext cx="140626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M[00110]</a:t>
            </a:r>
            <a:endParaRPr lang="en-US" sz="1600" dirty="0"/>
          </a:p>
        </p:txBody>
      </p:sp>
      <p:sp>
        <p:nvSpPr>
          <p:cNvPr id="37" name="Rectangle 36"/>
          <p:cNvSpPr/>
          <p:nvPr/>
        </p:nvSpPr>
        <p:spPr>
          <a:xfrm>
            <a:off x="4179864" y="5263886"/>
            <a:ext cx="140626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001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45523075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39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Cache Access Example</a:t>
            </a:r>
          </a:p>
        </p:txBody>
      </p:sp>
      <p:sp>
        <p:nvSpPr>
          <p:cNvPr id="699395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Assume 4 byte </a:t>
            </a:r>
            <a:r>
              <a:rPr lang="en-US" dirty="0" smtClean="0"/>
              <a:t>cache (N=2, M=0)</a:t>
            </a:r>
            <a:endParaRPr lang="en-US" dirty="0"/>
          </a:p>
          <a:p>
            <a:r>
              <a:rPr lang="en-US" dirty="0"/>
              <a:t>Access pattern:</a:t>
            </a:r>
          </a:p>
          <a:p>
            <a:pPr>
              <a:buFontTx/>
              <a:buNone/>
            </a:pPr>
            <a:endParaRPr lang="en-US" dirty="0"/>
          </a:p>
          <a:p>
            <a:pPr>
              <a:buFontTx/>
              <a:buNone/>
            </a:pPr>
            <a:r>
              <a:rPr lang="en-US" dirty="0" smtClean="0"/>
              <a:t>000 01</a:t>
            </a:r>
            <a:endParaRPr lang="en-US" dirty="0"/>
          </a:p>
          <a:p>
            <a:pPr>
              <a:buFontTx/>
              <a:buNone/>
            </a:pPr>
            <a:r>
              <a:rPr lang="en-US" dirty="0" smtClean="0"/>
              <a:t>001 10</a:t>
            </a:r>
            <a:endParaRPr lang="en-US" dirty="0"/>
          </a:p>
          <a:p>
            <a:pPr>
              <a:buFontTx/>
              <a:buNone/>
            </a:pPr>
            <a:r>
              <a:rPr lang="en-US" dirty="0" smtClean="0"/>
              <a:t>000 01</a:t>
            </a:r>
            <a:endParaRPr lang="en-US" dirty="0"/>
          </a:p>
          <a:p>
            <a:pPr>
              <a:buFontTx/>
              <a:buNone/>
            </a:pPr>
            <a:r>
              <a:rPr lang="en-US" dirty="0" smtClean="0"/>
              <a:t>110 10</a:t>
            </a:r>
            <a:endParaRPr lang="en-US" dirty="0"/>
          </a:p>
          <a:p>
            <a:pPr>
              <a:buFontTx/>
              <a:buNone/>
            </a:pPr>
            <a:r>
              <a:rPr lang="en-US" dirty="0" smtClean="0"/>
              <a:t>001 10</a:t>
            </a:r>
            <a:endParaRPr lang="en-US" dirty="0"/>
          </a:p>
        </p:txBody>
      </p:sp>
      <p:grpSp>
        <p:nvGrpSpPr>
          <p:cNvPr id="2" name="Group 124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1769231" y="3733800"/>
            <a:ext cx="7304768" cy="2286000"/>
            <a:chOff x="1142" y="1560"/>
            <a:chExt cx="3221" cy="1008"/>
          </a:xfrm>
        </p:grpSpPr>
        <p:sp>
          <p:nvSpPr>
            <p:cNvPr id="699467" name="Text Box 75"/>
            <p:cNvSpPr txBox="1"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1142" y="1879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400">
                  <a:latin typeface="Times New Roman" charset="0"/>
                </a:rPr>
                <a:t>0</a:t>
              </a:r>
            </a:p>
          </p:txBody>
        </p:sp>
        <p:sp>
          <p:nvSpPr>
            <p:cNvPr id="699468" name="Text Box 76"/>
            <p:cNvSpPr txBox="1"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1142" y="2045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400">
                  <a:latin typeface="Times New Roman" charset="0"/>
                </a:rPr>
                <a:t>1</a:t>
              </a:r>
            </a:p>
          </p:txBody>
        </p:sp>
        <p:sp>
          <p:nvSpPr>
            <p:cNvPr id="699469" name="Text Box 77"/>
            <p:cNvSpPr txBox="1"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1142" y="2210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400">
                  <a:latin typeface="Times New Roman" charset="0"/>
                </a:rPr>
                <a:t>2</a:t>
              </a:r>
            </a:p>
          </p:txBody>
        </p:sp>
        <p:sp>
          <p:nvSpPr>
            <p:cNvPr id="699470" name="Text Box 78"/>
            <p:cNvSpPr txBox="1"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1142" y="2376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400">
                  <a:latin typeface="Times New Roman" charset="0"/>
                </a:rPr>
                <a:t>3</a:t>
              </a:r>
            </a:p>
          </p:txBody>
        </p:sp>
        <p:sp>
          <p:nvSpPr>
            <p:cNvPr id="699476" name="Rectangle 84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1452" y="1892"/>
              <a:ext cx="26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477" name="Rectangle 85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1452" y="2058"/>
              <a:ext cx="26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478" name="Rectangle 86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1452" y="2223"/>
              <a:ext cx="26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479" name="Rectangle 87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1452" y="2389"/>
              <a:ext cx="26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489" name="Rectangle 97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1983" y="1892"/>
              <a:ext cx="122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490" name="Rectangle 98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1983" y="2058"/>
              <a:ext cx="122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491" name="Rectangle 99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1983" y="2223"/>
              <a:ext cx="122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492" name="Rectangle 100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1983" y="2389"/>
              <a:ext cx="122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500" name="Rectangle 108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3474" y="1892"/>
              <a:ext cx="889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501" name="Rectangle 109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3474" y="2058"/>
              <a:ext cx="889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502" name="Rectangle 110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3474" y="2223"/>
              <a:ext cx="889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503" name="Rectangle 111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3474" y="2389"/>
              <a:ext cx="889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513" name="Text Box 121"/>
            <p:cNvSpPr txBox="1"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1238" y="1592"/>
              <a:ext cx="648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Valid Bit</a:t>
              </a:r>
            </a:p>
          </p:txBody>
        </p:sp>
        <p:sp>
          <p:nvSpPr>
            <p:cNvPr id="699514" name="Text Box 122"/>
            <p:cNvSpPr txBox="1"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2345" y="1598"/>
              <a:ext cx="340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Tag</a:t>
              </a:r>
            </a:p>
          </p:txBody>
        </p:sp>
        <p:sp>
          <p:nvSpPr>
            <p:cNvPr id="699515" name="Text Box 123"/>
            <p:cNvSpPr txBox="1"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3691" y="1560"/>
              <a:ext cx="388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Data</a:t>
              </a:r>
            </a:p>
          </p:txBody>
        </p:sp>
      </p:grpSp>
      <p:cxnSp>
        <p:nvCxnSpPr>
          <p:cNvPr id="25" name="AutoShape 105"/>
          <p:cNvCxnSpPr>
            <a:cxnSpLocks noChangeShapeType="1"/>
            <a:endCxn id="699469" idx="1"/>
          </p:cNvCxnSpPr>
          <p:nvPr>
            <p:custDataLst>
              <p:tags r:id="rId4"/>
            </p:custDataLst>
          </p:nvPr>
        </p:nvCxnSpPr>
        <p:spPr bwMode="auto">
          <a:xfrm>
            <a:off x="1518141" y="5269142"/>
            <a:ext cx="251090" cy="156480"/>
          </a:xfrm>
          <a:prstGeom prst="straightConnector1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</p:spPr>
      </p:cxnSp>
      <p:cxnSp>
        <p:nvCxnSpPr>
          <p:cNvPr id="29" name="AutoShape 105"/>
          <p:cNvCxnSpPr>
            <a:cxnSpLocks noChangeShapeType="1"/>
          </p:cNvCxnSpPr>
          <p:nvPr>
            <p:custDataLst>
              <p:tags r:id="rId5"/>
            </p:custDataLst>
          </p:nvPr>
        </p:nvCxnSpPr>
        <p:spPr bwMode="auto">
          <a:xfrm>
            <a:off x="1066800" y="5269141"/>
            <a:ext cx="3048000" cy="164022"/>
          </a:xfrm>
          <a:prstGeom prst="straightConnector1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</p:spPr>
      </p:cxnSp>
      <p:sp>
        <p:nvSpPr>
          <p:cNvPr id="32" name="Rectangle 31"/>
          <p:cNvSpPr/>
          <p:nvPr/>
        </p:nvSpPr>
        <p:spPr>
          <a:xfrm>
            <a:off x="7204332" y="4882148"/>
            <a:ext cx="140626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M[00001]</a:t>
            </a:r>
            <a:endParaRPr lang="en-US" sz="1600" dirty="0"/>
          </a:p>
        </p:txBody>
      </p:sp>
      <p:sp>
        <p:nvSpPr>
          <p:cNvPr id="33" name="Rectangle 32"/>
          <p:cNvSpPr/>
          <p:nvPr/>
        </p:nvSpPr>
        <p:spPr>
          <a:xfrm>
            <a:off x="4179864" y="4882148"/>
            <a:ext cx="140626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000</a:t>
            </a:r>
            <a:endParaRPr lang="en-US" sz="1600" dirty="0"/>
          </a:p>
        </p:txBody>
      </p:sp>
      <p:sp>
        <p:nvSpPr>
          <p:cNvPr id="38" name="Rectangle 37"/>
          <p:cNvSpPr/>
          <p:nvPr/>
        </p:nvSpPr>
        <p:spPr>
          <a:xfrm>
            <a:off x="2449614" y="4882148"/>
            <a:ext cx="6191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39" name="Rectangle 38"/>
          <p:cNvSpPr/>
          <p:nvPr/>
        </p:nvSpPr>
        <p:spPr>
          <a:xfrm>
            <a:off x="2449614" y="5256344"/>
            <a:ext cx="6191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40" name="Rectangle 39"/>
          <p:cNvSpPr/>
          <p:nvPr/>
        </p:nvSpPr>
        <p:spPr>
          <a:xfrm>
            <a:off x="2449614" y="5632808"/>
            <a:ext cx="6191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0</a:t>
            </a:r>
            <a:endParaRPr lang="en-US" sz="1600" dirty="0"/>
          </a:p>
        </p:txBody>
      </p:sp>
      <p:sp>
        <p:nvSpPr>
          <p:cNvPr id="42" name="Rectangle 41"/>
          <p:cNvSpPr/>
          <p:nvPr/>
        </p:nvSpPr>
        <p:spPr>
          <a:xfrm>
            <a:off x="2449614" y="4499879"/>
            <a:ext cx="6191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0</a:t>
            </a:r>
            <a:endParaRPr lang="en-US" sz="1600" dirty="0"/>
          </a:p>
        </p:txBody>
      </p:sp>
      <p:sp>
        <p:nvSpPr>
          <p:cNvPr id="36" name="Rectangle 35"/>
          <p:cNvSpPr/>
          <p:nvPr/>
        </p:nvSpPr>
        <p:spPr>
          <a:xfrm>
            <a:off x="7204332" y="5263886"/>
            <a:ext cx="140626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M[00110]</a:t>
            </a:r>
            <a:endParaRPr lang="en-US" sz="1600" dirty="0"/>
          </a:p>
        </p:txBody>
      </p:sp>
      <p:sp>
        <p:nvSpPr>
          <p:cNvPr id="37" name="Rectangle 36"/>
          <p:cNvSpPr/>
          <p:nvPr/>
        </p:nvSpPr>
        <p:spPr>
          <a:xfrm>
            <a:off x="4179864" y="5263886"/>
            <a:ext cx="140626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/>
              <a:t>001 != 110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388682108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Mapping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Simple Control Logic</a:t>
            </a:r>
          </a:p>
          <a:p>
            <a:r>
              <a:rPr lang="en-US" dirty="0" smtClean="0"/>
              <a:t>Great Spatial Locality</a:t>
            </a:r>
          </a:p>
          <a:p>
            <a:r>
              <a:rPr lang="en-US" dirty="0" smtClean="0"/>
              <a:t>Awful Temporal Locality</a:t>
            </a:r>
          </a:p>
          <a:p>
            <a:endParaRPr lang="en-US" dirty="0"/>
          </a:p>
          <a:p>
            <a:r>
              <a:rPr lang="en-US" dirty="0" smtClean="0"/>
              <a:t>When does this fail in a direct mapped cache?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81000" y="4624008"/>
            <a:ext cx="8305800" cy="1793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  <a:buSzPct val="100000"/>
              <a:tabLst>
                <a:tab pos="457200" algn="l"/>
                <a:tab pos="914400" algn="l"/>
              </a:tabLst>
            </a:pPr>
            <a:r>
              <a:rPr lang="en-US" sz="2200" dirty="0" smtClean="0">
                <a:latin typeface="Courier New" charset="0"/>
              </a:rPr>
              <a:t>char *image1, *image2;</a:t>
            </a:r>
          </a:p>
          <a:p>
            <a:pPr eaLnBrk="0" hangingPunct="0">
              <a:lnSpc>
                <a:spcPct val="90000"/>
              </a:lnSpc>
              <a:spcBef>
                <a:spcPct val="50000"/>
              </a:spcBef>
              <a:buSzPct val="100000"/>
              <a:tabLst>
                <a:tab pos="457200" algn="l"/>
                <a:tab pos="914400" algn="l"/>
              </a:tabLst>
            </a:pPr>
            <a:r>
              <a:rPr lang="en-US" sz="2200" dirty="0" err="1">
                <a:latin typeface="Courier New" charset="0"/>
              </a:rPr>
              <a:t>i</a:t>
            </a:r>
            <a:r>
              <a:rPr lang="en-US" sz="2200" dirty="0" err="1" smtClean="0">
                <a:latin typeface="Courier New" charset="0"/>
              </a:rPr>
              <a:t>nt</a:t>
            </a:r>
            <a:r>
              <a:rPr lang="en-US" sz="2200" dirty="0" smtClean="0">
                <a:latin typeface="Courier New" charset="0"/>
              </a:rPr>
              <a:t> stride;</a:t>
            </a:r>
            <a:br>
              <a:rPr lang="en-US" sz="2200" dirty="0" smtClean="0">
                <a:latin typeface="Courier New" charset="0"/>
              </a:rPr>
            </a:br>
            <a:r>
              <a:rPr lang="en-US" sz="2200" dirty="0" smtClean="0">
                <a:latin typeface="Courier New" charset="0"/>
              </a:rPr>
              <a:t>for(</a:t>
            </a:r>
            <a:r>
              <a:rPr lang="en-US" sz="2200" dirty="0" err="1" smtClean="0">
                <a:latin typeface="Courier New" charset="0"/>
              </a:rPr>
              <a:t>int</a:t>
            </a:r>
            <a:r>
              <a:rPr lang="en-US" sz="2200" dirty="0" smtClean="0">
                <a:latin typeface="Courier New" charset="0"/>
              </a:rPr>
              <a:t> </a:t>
            </a:r>
            <a:r>
              <a:rPr lang="en-US" sz="2200" dirty="0" err="1" smtClean="0">
                <a:latin typeface="Courier New" charset="0"/>
              </a:rPr>
              <a:t>i</a:t>
            </a:r>
            <a:r>
              <a:rPr lang="en-US" sz="2200" dirty="0" smtClean="0">
                <a:latin typeface="Courier New" charset="0"/>
              </a:rPr>
              <a:t>=0;i&lt;</a:t>
            </a:r>
            <a:r>
              <a:rPr lang="en-US" sz="2200" dirty="0" err="1" smtClean="0">
                <a:latin typeface="Courier New" charset="0"/>
              </a:rPr>
              <a:t>size;i</a:t>
            </a:r>
            <a:r>
              <a:rPr lang="en-US" sz="2200" dirty="0" smtClean="0">
                <a:latin typeface="Courier New" charset="0"/>
              </a:rPr>
              <a:t>+=stride) {</a:t>
            </a:r>
            <a:br>
              <a:rPr lang="en-US" sz="2200" dirty="0" smtClean="0">
                <a:latin typeface="Courier New" charset="0"/>
              </a:rPr>
            </a:br>
            <a:r>
              <a:rPr lang="en-US" sz="2200" dirty="0" smtClean="0">
                <a:latin typeface="Courier New" charset="0"/>
              </a:rPr>
              <a:t>	diff +=abs(image1[</a:t>
            </a:r>
            <a:r>
              <a:rPr lang="en-US" sz="2200" dirty="0" err="1" smtClean="0">
                <a:latin typeface="Courier New" charset="0"/>
              </a:rPr>
              <a:t>i</a:t>
            </a:r>
            <a:r>
              <a:rPr lang="en-US" sz="2200" dirty="0" smtClean="0">
                <a:latin typeface="Courier New" charset="0"/>
              </a:rPr>
              <a:t>] - image2[</a:t>
            </a:r>
            <a:r>
              <a:rPr lang="en-US" sz="2200" dirty="0" err="1" smtClean="0">
                <a:latin typeface="Courier New" charset="0"/>
              </a:rPr>
              <a:t>i</a:t>
            </a:r>
            <a:r>
              <a:rPr lang="en-US" sz="2200" dirty="0" smtClean="0">
                <a:latin typeface="Courier New" charset="0"/>
              </a:rPr>
              <a:t>]);</a:t>
            </a:r>
            <a:br>
              <a:rPr lang="en-US" sz="2200" dirty="0" smtClean="0">
                <a:latin typeface="Courier New" charset="0"/>
              </a:rPr>
            </a:br>
            <a:r>
              <a:rPr lang="en-US" sz="2200" dirty="0" smtClean="0">
                <a:latin typeface="Courier New" charset="0"/>
              </a:rPr>
              <a:t>}</a:t>
            </a:r>
            <a:endParaRPr lang="en-US" sz="2200" dirty="0"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026723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/>
              <a:t>Block Size Tradeoff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422401"/>
            <a:ext cx="8335963" cy="2540000"/>
          </a:xfrm>
        </p:spPr>
        <p:txBody>
          <a:bodyPr>
            <a:normAutofit/>
          </a:bodyPr>
          <a:lstStyle/>
          <a:p>
            <a:r>
              <a:rPr lang="en-US" dirty="0" smtClean="0"/>
              <a:t>With </a:t>
            </a:r>
            <a:r>
              <a:rPr lang="en-US" b="1" dirty="0" smtClean="0"/>
              <a:t>fixed cache size</a:t>
            </a:r>
            <a:r>
              <a:rPr lang="en-US" dirty="0" smtClean="0"/>
              <a:t>, increasing Block </a:t>
            </a:r>
            <a:r>
              <a:rPr lang="en-US" dirty="0" smtClean="0"/>
              <a:t>size(M):</a:t>
            </a:r>
            <a:endParaRPr lang="en-US" dirty="0" smtClean="0"/>
          </a:p>
          <a:p>
            <a:pPr marL="685800" lvl="1" indent="-190500"/>
            <a:r>
              <a:rPr lang="en-US" dirty="0" smtClean="0"/>
              <a:t> Worse Miss penalty: longer to fill block</a:t>
            </a:r>
          </a:p>
          <a:p>
            <a:pPr marL="857250" lvl="1" indent="-342900"/>
            <a:r>
              <a:rPr lang="en-US" dirty="0" smtClean="0"/>
              <a:t>Better Spatial Locality</a:t>
            </a:r>
          </a:p>
          <a:p>
            <a:pPr marL="857250" lvl="1" indent="-342900"/>
            <a:r>
              <a:rPr lang="en-US" dirty="0" smtClean="0"/>
              <a:t>Worse Temporal Locality</a:t>
            </a:r>
          </a:p>
        </p:txBody>
      </p:sp>
      <p:sp>
        <p:nvSpPr>
          <p:cNvPr id="4" name="Line 4"/>
          <p:cNvSpPr>
            <a:spLocks noChangeShapeType="1"/>
          </p:cNvSpPr>
          <p:nvPr>
            <p:custDataLst>
              <p:tags r:id="rId1"/>
            </p:custDataLst>
          </p:nvPr>
        </p:nvSpPr>
        <p:spPr bwMode="auto">
          <a:xfrm>
            <a:off x="685800" y="5000625"/>
            <a:ext cx="0" cy="1447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Line 5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685800" y="6448425"/>
            <a:ext cx="1981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6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17500" y="4464050"/>
            <a:ext cx="849313" cy="4667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sz="1600" b="1"/>
              <a:t>Miss</a:t>
            </a:r>
          </a:p>
          <a:p>
            <a:pPr eaLnBrk="0" hangingPunct="0">
              <a:lnSpc>
                <a:spcPct val="85000"/>
              </a:lnSpc>
            </a:pPr>
            <a:r>
              <a:rPr lang="en-US" sz="1600" b="1"/>
              <a:t>Penalty</a:t>
            </a:r>
          </a:p>
        </p:txBody>
      </p:sp>
      <p:sp>
        <p:nvSpPr>
          <p:cNvPr id="7" name="Line 7"/>
          <p:cNvSpPr>
            <a:spLocks noChangeShapeType="1"/>
          </p:cNvSpPr>
          <p:nvPr>
            <p:custDataLst>
              <p:tags r:id="rId4"/>
            </p:custDataLst>
          </p:nvPr>
        </p:nvSpPr>
        <p:spPr bwMode="auto">
          <a:xfrm flipV="1">
            <a:off x="685800" y="5229225"/>
            <a:ext cx="1524000" cy="7620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Rectangle 8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585913" y="6448425"/>
            <a:ext cx="107950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Block Size</a:t>
            </a:r>
          </a:p>
        </p:txBody>
      </p:sp>
      <p:sp>
        <p:nvSpPr>
          <p:cNvPr id="9" name="Line 9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>
            <a:off x="3048000" y="5000625"/>
            <a:ext cx="0" cy="1447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Line 10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>
            <a:off x="3048000" y="6448425"/>
            <a:ext cx="1981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Rectangle 11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2679700" y="4454525"/>
            <a:ext cx="635000" cy="5175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Miss</a:t>
            </a:r>
          </a:p>
          <a:p>
            <a:pPr eaLnBrk="0" hangingPunct="0">
              <a:lnSpc>
                <a:spcPct val="85000"/>
              </a:lnSpc>
            </a:pPr>
            <a:r>
              <a:rPr lang="en-US" b="1"/>
              <a:t>Rate</a:t>
            </a:r>
          </a:p>
        </p:txBody>
      </p:sp>
      <p:sp>
        <p:nvSpPr>
          <p:cNvPr id="12" name="Line 12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>
            <a:off x="3200400" y="5229225"/>
            <a:ext cx="152400" cy="53340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3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>
            <a:off x="3352800" y="5762625"/>
            <a:ext cx="304800" cy="45720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4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>
            <a:off x="3657600" y="6219825"/>
            <a:ext cx="381000" cy="7620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5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>
            <a:off x="4038600" y="6296025"/>
            <a:ext cx="381000" cy="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6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 flipV="1">
            <a:off x="4419600" y="6143625"/>
            <a:ext cx="381000" cy="15240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17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 flipV="1">
            <a:off x="3505200" y="5000625"/>
            <a:ext cx="3048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8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3365500" y="4816475"/>
            <a:ext cx="2257425" cy="2587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sz="1600"/>
              <a:t>Exploits Spatial Locality</a:t>
            </a:r>
          </a:p>
        </p:txBody>
      </p:sp>
      <p:sp>
        <p:nvSpPr>
          <p:cNvPr id="19" name="Line 19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 flipV="1">
            <a:off x="4648200" y="5915025"/>
            <a:ext cx="76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Rectangle 20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4051300" y="5273675"/>
            <a:ext cx="1593850" cy="6746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sz="1600"/>
              <a:t>Fewer blocks: </a:t>
            </a:r>
          </a:p>
          <a:p>
            <a:pPr eaLnBrk="0" hangingPunct="0">
              <a:lnSpc>
                <a:spcPct val="85000"/>
              </a:lnSpc>
            </a:pPr>
            <a:r>
              <a:rPr lang="en-US" sz="1600"/>
              <a:t>compromises</a:t>
            </a:r>
          </a:p>
          <a:p>
            <a:pPr eaLnBrk="0" hangingPunct="0">
              <a:lnSpc>
                <a:spcPct val="85000"/>
              </a:lnSpc>
            </a:pPr>
            <a:r>
              <a:rPr lang="en-US" sz="1600"/>
              <a:t>temporal locality</a:t>
            </a:r>
          </a:p>
        </p:txBody>
      </p:sp>
      <p:sp>
        <p:nvSpPr>
          <p:cNvPr id="21" name="Line 21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>
            <a:off x="6324600" y="4924425"/>
            <a:ext cx="0" cy="1447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22"/>
          <p:cNvSpPr>
            <a:spLocks noChangeShapeType="1"/>
          </p:cNvSpPr>
          <p:nvPr>
            <p:custDataLst>
              <p:tags r:id="rId19"/>
            </p:custDataLst>
          </p:nvPr>
        </p:nvSpPr>
        <p:spPr bwMode="auto">
          <a:xfrm>
            <a:off x="6324600" y="6372225"/>
            <a:ext cx="1981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Rectangle 23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5880100" y="4216400"/>
            <a:ext cx="927100" cy="6746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 algn="ctr" eaLnBrk="0" hangingPunct="0">
              <a:lnSpc>
                <a:spcPct val="85000"/>
              </a:lnSpc>
            </a:pPr>
            <a:r>
              <a:rPr lang="en-US" sz="1600" b="1"/>
              <a:t>Average</a:t>
            </a:r>
          </a:p>
          <a:p>
            <a:pPr algn="ctr" eaLnBrk="0" hangingPunct="0">
              <a:lnSpc>
                <a:spcPct val="85000"/>
              </a:lnSpc>
            </a:pPr>
            <a:r>
              <a:rPr lang="en-US" sz="1600" b="1"/>
              <a:t>Access</a:t>
            </a:r>
          </a:p>
          <a:p>
            <a:pPr algn="ctr" eaLnBrk="0" hangingPunct="0">
              <a:lnSpc>
                <a:spcPct val="85000"/>
              </a:lnSpc>
            </a:pPr>
            <a:r>
              <a:rPr lang="en-US" sz="1600" b="1"/>
              <a:t>Time</a:t>
            </a:r>
          </a:p>
        </p:txBody>
      </p:sp>
      <p:sp>
        <p:nvSpPr>
          <p:cNvPr id="24" name="Line 24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>
            <a:off x="6477000" y="5153025"/>
            <a:ext cx="152400" cy="5334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5"/>
          <p:cNvSpPr>
            <a:spLocks noChangeShapeType="1"/>
          </p:cNvSpPr>
          <p:nvPr>
            <p:custDataLst>
              <p:tags r:id="rId22"/>
            </p:custDataLst>
          </p:nvPr>
        </p:nvSpPr>
        <p:spPr bwMode="auto">
          <a:xfrm>
            <a:off x="6629400" y="5686425"/>
            <a:ext cx="304800" cy="4572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26"/>
          <p:cNvSpPr>
            <a:spLocks noChangeShapeType="1"/>
          </p:cNvSpPr>
          <p:nvPr>
            <p:custDataLst>
              <p:tags r:id="rId23"/>
            </p:custDataLst>
          </p:nvPr>
        </p:nvSpPr>
        <p:spPr bwMode="auto">
          <a:xfrm>
            <a:off x="6934200" y="6143625"/>
            <a:ext cx="381000" cy="762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27"/>
          <p:cNvSpPr>
            <a:spLocks noChangeShapeType="1"/>
          </p:cNvSpPr>
          <p:nvPr>
            <p:custDataLst>
              <p:tags r:id="rId24"/>
            </p:custDataLst>
          </p:nvPr>
        </p:nvSpPr>
        <p:spPr bwMode="auto">
          <a:xfrm flipV="1">
            <a:off x="7315200" y="6067425"/>
            <a:ext cx="304800" cy="1524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Line 28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 flipV="1">
            <a:off x="7620000" y="5762625"/>
            <a:ext cx="228600" cy="3048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Line 29"/>
          <p:cNvSpPr>
            <a:spLocks noChangeShapeType="1"/>
          </p:cNvSpPr>
          <p:nvPr>
            <p:custDataLst>
              <p:tags r:id="rId26"/>
            </p:custDataLst>
          </p:nvPr>
        </p:nvSpPr>
        <p:spPr bwMode="auto">
          <a:xfrm flipH="1" flipV="1">
            <a:off x="7620000" y="5686425"/>
            <a:ext cx="76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Rectangle 30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6565900" y="5121275"/>
            <a:ext cx="2227263" cy="4667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 algn="ctr" eaLnBrk="0" hangingPunct="0">
              <a:lnSpc>
                <a:spcPct val="85000"/>
              </a:lnSpc>
            </a:pPr>
            <a:r>
              <a:rPr lang="en-US" sz="1600"/>
              <a:t>Increased Miss Penalty</a:t>
            </a:r>
          </a:p>
          <a:p>
            <a:pPr algn="ctr" eaLnBrk="0" hangingPunct="0">
              <a:lnSpc>
                <a:spcPct val="85000"/>
              </a:lnSpc>
            </a:pPr>
            <a:r>
              <a:rPr lang="en-US" sz="1600"/>
              <a:t>&amp; Miss Rate</a:t>
            </a:r>
          </a:p>
        </p:txBody>
      </p:sp>
      <p:sp>
        <p:nvSpPr>
          <p:cNvPr id="31" name="Rectangle 3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3871913" y="6448425"/>
            <a:ext cx="107950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Block Size</a:t>
            </a:r>
          </a:p>
        </p:txBody>
      </p:sp>
      <p:sp>
        <p:nvSpPr>
          <p:cNvPr id="32" name="Rectangle 32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7148513" y="6372225"/>
            <a:ext cx="107950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Block Size</a:t>
            </a:r>
          </a:p>
        </p:txBody>
      </p:sp>
    </p:spTree>
    <p:extLst>
      <p:ext uri="{BB962C8B-B14F-4D97-AF65-F5344CB8AC3E}">
        <p14:creationId xmlns:p14="http://schemas.microsoft.com/office/powerpoint/2010/main" val="125087433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N-Way Associative Mapping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761999"/>
          </a:xfrm>
        </p:spPr>
        <p:txBody>
          <a:bodyPr/>
          <a:lstStyle/>
          <a:p>
            <a:r>
              <a:rPr lang="en-US" dirty="0" smtClean="0"/>
              <a:t>Like N parallel direct map caches</a:t>
            </a:r>
            <a:endParaRPr lang="en-US" dirty="0"/>
          </a:p>
        </p:txBody>
      </p:sp>
      <p:sp>
        <p:nvSpPr>
          <p:cNvPr id="4" name="Oval 165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2216150" y="5634038"/>
            <a:ext cx="609600" cy="263525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= =?</a:t>
            </a:r>
          </a:p>
        </p:txBody>
      </p:sp>
      <p:sp>
        <p:nvSpPr>
          <p:cNvPr id="5" name="Line 175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741488" y="5969000"/>
            <a:ext cx="809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6" name="Group 281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1363663" y="2109788"/>
            <a:ext cx="2709862" cy="3362325"/>
            <a:chOff x="1191" y="1684"/>
            <a:chExt cx="1707" cy="2118"/>
          </a:xfrm>
        </p:grpSpPr>
        <p:grpSp>
          <p:nvGrpSpPr>
            <p:cNvPr id="7" name="Group 205"/>
            <p:cNvGrpSpPr>
              <a:grpSpLocks/>
            </p:cNvGrpSpPr>
            <p:nvPr/>
          </p:nvGrpSpPr>
          <p:grpSpPr bwMode="auto">
            <a:xfrm>
              <a:off x="1191" y="1684"/>
              <a:ext cx="436" cy="2114"/>
              <a:chOff x="2958" y="1684"/>
              <a:chExt cx="436" cy="2114"/>
            </a:xfrm>
          </p:grpSpPr>
          <p:grpSp>
            <p:nvGrpSpPr>
              <p:cNvPr id="40" name="Group 203"/>
              <p:cNvGrpSpPr>
                <a:grpSpLocks/>
              </p:cNvGrpSpPr>
              <p:nvPr/>
            </p:nvGrpSpPr>
            <p:grpSpPr bwMode="auto">
              <a:xfrm>
                <a:off x="3131" y="1978"/>
                <a:ext cx="231" cy="1820"/>
                <a:chOff x="3239" y="1978"/>
                <a:chExt cx="231" cy="1820"/>
              </a:xfrm>
            </p:grpSpPr>
            <p:sp>
              <p:nvSpPr>
                <p:cNvPr id="42" name="Rectangle 16"/>
                <p:cNvSpPr>
                  <a:spLocks noChangeArrowheads="1"/>
                </p:cNvSpPr>
                <p:nvPr>
                  <p:custDataLst>
                    <p:tags r:id="rId140"/>
                  </p:custDataLst>
                </p:nvPr>
              </p:nvSpPr>
              <p:spPr bwMode="auto">
                <a:xfrm>
                  <a:off x="3248" y="1978"/>
                  <a:ext cx="104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" name="Rectangle 17"/>
                <p:cNvSpPr>
                  <a:spLocks noChangeArrowheads="1"/>
                </p:cNvSpPr>
                <p:nvPr>
                  <p:custDataLst>
                    <p:tags r:id="rId141"/>
                  </p:custDataLst>
                </p:nvPr>
              </p:nvSpPr>
              <p:spPr bwMode="auto">
                <a:xfrm>
                  <a:off x="3248" y="2144"/>
                  <a:ext cx="104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4" name="Rectangle 18"/>
                <p:cNvSpPr>
                  <a:spLocks noChangeArrowheads="1"/>
                </p:cNvSpPr>
                <p:nvPr>
                  <p:custDataLst>
                    <p:tags r:id="rId142"/>
                  </p:custDataLst>
                </p:nvPr>
              </p:nvSpPr>
              <p:spPr bwMode="auto">
                <a:xfrm>
                  <a:off x="3248" y="2309"/>
                  <a:ext cx="104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5" name="Rectangle 19"/>
                <p:cNvSpPr>
                  <a:spLocks noChangeArrowheads="1"/>
                </p:cNvSpPr>
                <p:nvPr>
                  <p:custDataLst>
                    <p:tags r:id="rId143"/>
                  </p:custDataLst>
                </p:nvPr>
              </p:nvSpPr>
              <p:spPr bwMode="auto">
                <a:xfrm>
                  <a:off x="3248" y="2475"/>
                  <a:ext cx="104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6" name="Rectangle 20"/>
                <p:cNvSpPr>
                  <a:spLocks noChangeArrowheads="1"/>
                </p:cNvSpPr>
                <p:nvPr>
                  <p:custDataLst>
                    <p:tags r:id="rId144"/>
                  </p:custDataLst>
                </p:nvPr>
              </p:nvSpPr>
              <p:spPr bwMode="auto">
                <a:xfrm>
                  <a:off x="3248" y="2640"/>
                  <a:ext cx="104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7" name="Rectangle 21"/>
                <p:cNvSpPr>
                  <a:spLocks noChangeArrowheads="1"/>
                </p:cNvSpPr>
                <p:nvPr>
                  <p:custDataLst>
                    <p:tags r:id="rId145"/>
                  </p:custDataLst>
                </p:nvPr>
              </p:nvSpPr>
              <p:spPr bwMode="auto">
                <a:xfrm>
                  <a:off x="3248" y="2805"/>
                  <a:ext cx="104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8" name="Rectangle 22"/>
                <p:cNvSpPr>
                  <a:spLocks noChangeArrowheads="1"/>
                </p:cNvSpPr>
                <p:nvPr>
                  <p:custDataLst>
                    <p:tags r:id="rId146"/>
                  </p:custDataLst>
                </p:nvPr>
              </p:nvSpPr>
              <p:spPr bwMode="auto">
                <a:xfrm>
                  <a:off x="3248" y="2971"/>
                  <a:ext cx="104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9" name="Rectangle 23"/>
                <p:cNvSpPr>
                  <a:spLocks noChangeArrowheads="1"/>
                </p:cNvSpPr>
                <p:nvPr>
                  <p:custDataLst>
                    <p:tags r:id="rId147"/>
                  </p:custDataLst>
                </p:nvPr>
              </p:nvSpPr>
              <p:spPr bwMode="auto">
                <a:xfrm>
                  <a:off x="3248" y="3136"/>
                  <a:ext cx="104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0" name="Rectangle 24"/>
                <p:cNvSpPr>
                  <a:spLocks noChangeArrowheads="1"/>
                </p:cNvSpPr>
                <p:nvPr>
                  <p:custDataLst>
                    <p:tags r:id="rId148"/>
                  </p:custDataLst>
                </p:nvPr>
              </p:nvSpPr>
              <p:spPr bwMode="auto">
                <a:xfrm>
                  <a:off x="3248" y="3301"/>
                  <a:ext cx="104" cy="332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1" name="Rectangle 25"/>
                <p:cNvSpPr>
                  <a:spLocks noChangeArrowheads="1"/>
                </p:cNvSpPr>
                <p:nvPr>
                  <p:custDataLst>
                    <p:tags r:id="rId149"/>
                  </p:custDataLst>
                </p:nvPr>
              </p:nvSpPr>
              <p:spPr bwMode="auto">
                <a:xfrm>
                  <a:off x="3248" y="3632"/>
                  <a:ext cx="104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2" name="Text Box 26"/>
                <p:cNvSpPr txBox="1">
                  <a:spLocks noChangeArrowheads="1"/>
                </p:cNvSpPr>
                <p:nvPr>
                  <p:custDataLst>
                    <p:tags r:id="rId150"/>
                  </p:custDataLst>
                </p:nvPr>
              </p:nvSpPr>
              <p:spPr bwMode="auto">
                <a:xfrm rot="5400000">
                  <a:off x="3225" y="3367"/>
                  <a:ext cx="260" cy="23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algn="ctr" eaLnBrk="0" hangingPunct="0"/>
                  <a:r>
                    <a:rPr lang="en-US" b="1">
                      <a:latin typeface="Times New Roman" charset="0"/>
                    </a:rPr>
                    <a:t>…</a:t>
                  </a:r>
                </a:p>
              </p:txBody>
            </p:sp>
          </p:grpSp>
          <p:sp>
            <p:nvSpPr>
              <p:cNvPr id="41" name="Text Box 52"/>
              <p:cNvSpPr txBox="1">
                <a:spLocks noChangeArrowheads="1"/>
              </p:cNvSpPr>
              <p:nvPr>
                <p:custDataLst>
                  <p:tags r:id="rId139"/>
                </p:custDataLst>
              </p:nvPr>
            </p:nvSpPr>
            <p:spPr bwMode="auto">
              <a:xfrm>
                <a:off x="2958" y="1684"/>
                <a:ext cx="436" cy="23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>
                    <a:latin typeface="Times New Roman" charset="0"/>
                  </a:rPr>
                  <a:t>Valid</a:t>
                </a:r>
              </a:p>
            </p:txBody>
          </p:sp>
        </p:grpSp>
        <p:grpSp>
          <p:nvGrpSpPr>
            <p:cNvPr id="8" name="Group 280"/>
            <p:cNvGrpSpPr>
              <a:grpSpLocks/>
            </p:cNvGrpSpPr>
            <p:nvPr/>
          </p:nvGrpSpPr>
          <p:grpSpPr bwMode="auto">
            <a:xfrm>
              <a:off x="1591" y="1684"/>
              <a:ext cx="654" cy="2114"/>
              <a:chOff x="1591" y="1684"/>
              <a:chExt cx="654" cy="2114"/>
            </a:xfrm>
          </p:grpSpPr>
          <p:grpSp>
            <p:nvGrpSpPr>
              <p:cNvPr id="27" name="Group 204"/>
              <p:cNvGrpSpPr>
                <a:grpSpLocks/>
              </p:cNvGrpSpPr>
              <p:nvPr/>
            </p:nvGrpSpPr>
            <p:grpSpPr bwMode="auto">
              <a:xfrm>
                <a:off x="1591" y="1978"/>
                <a:ext cx="654" cy="1820"/>
                <a:chOff x="1591" y="1978"/>
                <a:chExt cx="654" cy="1820"/>
              </a:xfrm>
            </p:grpSpPr>
            <p:sp>
              <p:nvSpPr>
                <p:cNvPr id="29" name="Rectangle 28"/>
                <p:cNvSpPr>
                  <a:spLocks noChangeArrowheads="1"/>
                </p:cNvSpPr>
                <p:nvPr>
                  <p:custDataLst>
                    <p:tags r:id="rId128"/>
                  </p:custDataLst>
                </p:nvPr>
              </p:nvSpPr>
              <p:spPr bwMode="auto">
                <a:xfrm>
                  <a:off x="1591" y="1978"/>
                  <a:ext cx="654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0" name="Rectangle 29"/>
                <p:cNvSpPr>
                  <a:spLocks noChangeArrowheads="1"/>
                </p:cNvSpPr>
                <p:nvPr>
                  <p:custDataLst>
                    <p:tags r:id="rId129"/>
                  </p:custDataLst>
                </p:nvPr>
              </p:nvSpPr>
              <p:spPr bwMode="auto">
                <a:xfrm>
                  <a:off x="1591" y="2144"/>
                  <a:ext cx="654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1" name="Rectangle 30"/>
                <p:cNvSpPr>
                  <a:spLocks noChangeArrowheads="1"/>
                </p:cNvSpPr>
                <p:nvPr>
                  <p:custDataLst>
                    <p:tags r:id="rId130"/>
                  </p:custDataLst>
                </p:nvPr>
              </p:nvSpPr>
              <p:spPr bwMode="auto">
                <a:xfrm>
                  <a:off x="1591" y="2309"/>
                  <a:ext cx="654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2" name="Rectangle 31"/>
                <p:cNvSpPr>
                  <a:spLocks noChangeArrowheads="1"/>
                </p:cNvSpPr>
                <p:nvPr>
                  <p:custDataLst>
                    <p:tags r:id="rId131"/>
                  </p:custDataLst>
                </p:nvPr>
              </p:nvSpPr>
              <p:spPr bwMode="auto">
                <a:xfrm>
                  <a:off x="1591" y="2475"/>
                  <a:ext cx="654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3" name="Rectangle 32"/>
                <p:cNvSpPr>
                  <a:spLocks noChangeArrowheads="1"/>
                </p:cNvSpPr>
                <p:nvPr>
                  <p:custDataLst>
                    <p:tags r:id="rId132"/>
                  </p:custDataLst>
                </p:nvPr>
              </p:nvSpPr>
              <p:spPr bwMode="auto">
                <a:xfrm>
                  <a:off x="1591" y="2640"/>
                  <a:ext cx="654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4" name="Rectangle 33"/>
                <p:cNvSpPr>
                  <a:spLocks noChangeArrowheads="1"/>
                </p:cNvSpPr>
                <p:nvPr>
                  <p:custDataLst>
                    <p:tags r:id="rId133"/>
                  </p:custDataLst>
                </p:nvPr>
              </p:nvSpPr>
              <p:spPr bwMode="auto">
                <a:xfrm>
                  <a:off x="1591" y="2805"/>
                  <a:ext cx="654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5" name="Rectangle 34"/>
                <p:cNvSpPr>
                  <a:spLocks noChangeArrowheads="1"/>
                </p:cNvSpPr>
                <p:nvPr>
                  <p:custDataLst>
                    <p:tags r:id="rId134"/>
                  </p:custDataLst>
                </p:nvPr>
              </p:nvSpPr>
              <p:spPr bwMode="auto">
                <a:xfrm>
                  <a:off x="1591" y="2971"/>
                  <a:ext cx="654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6" name="Rectangle 35"/>
                <p:cNvSpPr>
                  <a:spLocks noChangeArrowheads="1"/>
                </p:cNvSpPr>
                <p:nvPr>
                  <p:custDataLst>
                    <p:tags r:id="rId135"/>
                  </p:custDataLst>
                </p:nvPr>
              </p:nvSpPr>
              <p:spPr bwMode="auto">
                <a:xfrm>
                  <a:off x="1591" y="3136"/>
                  <a:ext cx="654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7" name="Rectangle 36"/>
                <p:cNvSpPr>
                  <a:spLocks noChangeArrowheads="1"/>
                </p:cNvSpPr>
                <p:nvPr>
                  <p:custDataLst>
                    <p:tags r:id="rId136"/>
                  </p:custDataLst>
                </p:nvPr>
              </p:nvSpPr>
              <p:spPr bwMode="auto">
                <a:xfrm>
                  <a:off x="1591" y="3301"/>
                  <a:ext cx="654" cy="332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8" name="Rectangle 37"/>
                <p:cNvSpPr>
                  <a:spLocks noChangeArrowheads="1"/>
                </p:cNvSpPr>
                <p:nvPr>
                  <p:custDataLst>
                    <p:tags r:id="rId137"/>
                  </p:custDataLst>
                </p:nvPr>
              </p:nvSpPr>
              <p:spPr bwMode="auto">
                <a:xfrm>
                  <a:off x="1591" y="3632"/>
                  <a:ext cx="654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9" name="Text Box 38"/>
                <p:cNvSpPr txBox="1">
                  <a:spLocks noChangeArrowheads="1"/>
                </p:cNvSpPr>
                <p:nvPr>
                  <p:custDataLst>
                    <p:tags r:id="rId138"/>
                  </p:custDataLst>
                </p:nvPr>
              </p:nvSpPr>
              <p:spPr bwMode="auto">
                <a:xfrm rot="5400000">
                  <a:off x="1855" y="3368"/>
                  <a:ext cx="260" cy="23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algn="ctr" eaLnBrk="0" hangingPunct="0"/>
                  <a:r>
                    <a:rPr lang="en-US" b="1">
                      <a:latin typeface="Times New Roman" charset="0"/>
                    </a:rPr>
                    <a:t>…</a:t>
                  </a:r>
                </a:p>
              </p:txBody>
            </p:sp>
          </p:grpSp>
          <p:sp>
            <p:nvSpPr>
              <p:cNvPr id="28" name="Text Box 53"/>
              <p:cNvSpPr txBox="1">
                <a:spLocks noChangeArrowheads="1"/>
              </p:cNvSpPr>
              <p:nvPr>
                <p:custDataLst>
                  <p:tags r:id="rId127"/>
                </p:custDataLst>
              </p:nvPr>
            </p:nvSpPr>
            <p:spPr bwMode="auto">
              <a:xfrm>
                <a:off x="1769" y="1684"/>
                <a:ext cx="340" cy="23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>
                    <a:latin typeface="Times New Roman" charset="0"/>
                  </a:rPr>
                  <a:t>Tag</a:t>
                </a:r>
              </a:p>
            </p:txBody>
          </p:sp>
        </p:grpSp>
        <p:grpSp>
          <p:nvGrpSpPr>
            <p:cNvPr id="9" name="Group 206"/>
            <p:cNvGrpSpPr>
              <a:grpSpLocks/>
            </p:cNvGrpSpPr>
            <p:nvPr/>
          </p:nvGrpSpPr>
          <p:grpSpPr bwMode="auto">
            <a:xfrm>
              <a:off x="2336" y="1684"/>
              <a:ext cx="562" cy="2118"/>
              <a:chOff x="3392" y="1684"/>
              <a:chExt cx="562" cy="2118"/>
            </a:xfrm>
          </p:grpSpPr>
          <p:sp>
            <p:nvSpPr>
              <p:cNvPr id="10" name="Rectangle 41"/>
              <p:cNvSpPr>
                <a:spLocks noChangeArrowheads="1"/>
              </p:cNvSpPr>
              <p:nvPr>
                <p:custDataLst>
                  <p:tags r:id="rId110"/>
                </p:custDataLst>
              </p:nvPr>
            </p:nvSpPr>
            <p:spPr bwMode="auto">
              <a:xfrm>
                <a:off x="3392" y="1978"/>
                <a:ext cx="56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" name="Rectangle 42"/>
              <p:cNvSpPr>
                <a:spLocks noChangeArrowheads="1"/>
              </p:cNvSpPr>
              <p:nvPr>
                <p:custDataLst>
                  <p:tags r:id="rId111"/>
                </p:custDataLst>
              </p:nvPr>
            </p:nvSpPr>
            <p:spPr bwMode="auto">
              <a:xfrm>
                <a:off x="3392" y="2144"/>
                <a:ext cx="56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" name="Rectangle 43"/>
              <p:cNvSpPr>
                <a:spLocks noChangeArrowheads="1"/>
              </p:cNvSpPr>
              <p:nvPr>
                <p:custDataLst>
                  <p:tags r:id="rId112"/>
                </p:custDataLst>
              </p:nvPr>
            </p:nvSpPr>
            <p:spPr bwMode="auto">
              <a:xfrm>
                <a:off x="3392" y="2309"/>
                <a:ext cx="56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" name="Rectangle 44"/>
              <p:cNvSpPr>
                <a:spLocks noChangeArrowheads="1"/>
              </p:cNvSpPr>
              <p:nvPr>
                <p:custDataLst>
                  <p:tags r:id="rId113"/>
                </p:custDataLst>
              </p:nvPr>
            </p:nvSpPr>
            <p:spPr bwMode="auto">
              <a:xfrm>
                <a:off x="3392" y="2475"/>
                <a:ext cx="56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" name="Rectangle 45"/>
              <p:cNvSpPr>
                <a:spLocks noChangeArrowheads="1"/>
              </p:cNvSpPr>
              <p:nvPr>
                <p:custDataLst>
                  <p:tags r:id="rId114"/>
                </p:custDataLst>
              </p:nvPr>
            </p:nvSpPr>
            <p:spPr bwMode="auto">
              <a:xfrm>
                <a:off x="3392" y="2640"/>
                <a:ext cx="56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" name="Rectangle 46"/>
              <p:cNvSpPr>
                <a:spLocks noChangeArrowheads="1"/>
              </p:cNvSpPr>
              <p:nvPr>
                <p:custDataLst>
                  <p:tags r:id="rId115"/>
                </p:custDataLst>
              </p:nvPr>
            </p:nvSpPr>
            <p:spPr bwMode="auto">
              <a:xfrm>
                <a:off x="3392" y="2805"/>
                <a:ext cx="56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" name="Rectangle 47"/>
              <p:cNvSpPr>
                <a:spLocks noChangeArrowheads="1"/>
              </p:cNvSpPr>
              <p:nvPr>
                <p:custDataLst>
                  <p:tags r:id="rId116"/>
                </p:custDataLst>
              </p:nvPr>
            </p:nvSpPr>
            <p:spPr bwMode="auto">
              <a:xfrm>
                <a:off x="3392" y="2971"/>
                <a:ext cx="56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" name="Rectangle 48"/>
              <p:cNvSpPr>
                <a:spLocks noChangeArrowheads="1"/>
              </p:cNvSpPr>
              <p:nvPr>
                <p:custDataLst>
                  <p:tags r:id="rId117"/>
                </p:custDataLst>
              </p:nvPr>
            </p:nvSpPr>
            <p:spPr bwMode="auto">
              <a:xfrm>
                <a:off x="3392" y="3136"/>
                <a:ext cx="56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" name="Rectangle 50"/>
              <p:cNvSpPr>
                <a:spLocks noChangeArrowheads="1"/>
              </p:cNvSpPr>
              <p:nvPr>
                <p:custDataLst>
                  <p:tags r:id="rId118"/>
                </p:custDataLst>
              </p:nvPr>
            </p:nvSpPr>
            <p:spPr bwMode="auto">
              <a:xfrm>
                <a:off x="3392" y="3632"/>
                <a:ext cx="56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" name="Text Box 194"/>
              <p:cNvSpPr txBox="1">
                <a:spLocks noChangeArrowheads="1"/>
              </p:cNvSpPr>
              <p:nvPr>
                <p:custDataLst>
                  <p:tags r:id="rId119"/>
                </p:custDataLst>
              </p:nvPr>
            </p:nvSpPr>
            <p:spPr bwMode="auto">
              <a:xfrm>
                <a:off x="3441" y="1684"/>
                <a:ext cx="460" cy="23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>
                    <a:latin typeface="Times New Roman" charset="0"/>
                  </a:rPr>
                  <a:t>Block</a:t>
                </a:r>
              </a:p>
            </p:txBody>
          </p:sp>
          <p:sp>
            <p:nvSpPr>
              <p:cNvPr id="20" name="Line 195"/>
              <p:cNvSpPr>
                <a:spLocks noChangeShapeType="1"/>
              </p:cNvSpPr>
              <p:nvPr>
                <p:custDataLst>
                  <p:tags r:id="rId120"/>
                </p:custDataLst>
              </p:nvPr>
            </p:nvSpPr>
            <p:spPr bwMode="auto">
              <a:xfrm>
                <a:off x="3486" y="1978"/>
                <a:ext cx="0" cy="182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" name="Line 196"/>
              <p:cNvSpPr>
                <a:spLocks noChangeShapeType="1"/>
              </p:cNvSpPr>
              <p:nvPr>
                <p:custDataLst>
                  <p:tags r:id="rId121"/>
                </p:custDataLst>
              </p:nvPr>
            </p:nvSpPr>
            <p:spPr bwMode="auto">
              <a:xfrm>
                <a:off x="3580" y="1978"/>
                <a:ext cx="0" cy="182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" name="Line 197"/>
              <p:cNvSpPr>
                <a:spLocks noChangeShapeType="1"/>
              </p:cNvSpPr>
              <p:nvPr>
                <p:custDataLst>
                  <p:tags r:id="rId122"/>
                </p:custDataLst>
              </p:nvPr>
            </p:nvSpPr>
            <p:spPr bwMode="auto">
              <a:xfrm>
                <a:off x="3674" y="1978"/>
                <a:ext cx="0" cy="182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" name="Line 198"/>
              <p:cNvSpPr>
                <a:spLocks noChangeShapeType="1"/>
              </p:cNvSpPr>
              <p:nvPr>
                <p:custDataLst>
                  <p:tags r:id="rId123"/>
                </p:custDataLst>
              </p:nvPr>
            </p:nvSpPr>
            <p:spPr bwMode="auto">
              <a:xfrm>
                <a:off x="3768" y="1978"/>
                <a:ext cx="0" cy="182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" name="Line 199"/>
              <p:cNvSpPr>
                <a:spLocks noChangeShapeType="1"/>
              </p:cNvSpPr>
              <p:nvPr>
                <p:custDataLst>
                  <p:tags r:id="rId124"/>
                </p:custDataLst>
              </p:nvPr>
            </p:nvSpPr>
            <p:spPr bwMode="auto">
              <a:xfrm>
                <a:off x="3862" y="1978"/>
                <a:ext cx="0" cy="182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" name="Rectangle 49"/>
              <p:cNvSpPr>
                <a:spLocks noChangeArrowheads="1"/>
              </p:cNvSpPr>
              <p:nvPr>
                <p:custDataLst>
                  <p:tags r:id="rId125"/>
                </p:custDataLst>
              </p:nvPr>
            </p:nvSpPr>
            <p:spPr bwMode="auto">
              <a:xfrm>
                <a:off x="3392" y="3301"/>
                <a:ext cx="562" cy="33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" name="Text Box 51"/>
              <p:cNvSpPr txBox="1">
                <a:spLocks noChangeArrowheads="1"/>
              </p:cNvSpPr>
              <p:nvPr>
                <p:custDataLst>
                  <p:tags r:id="rId126"/>
                </p:custDataLst>
              </p:nvPr>
            </p:nvSpPr>
            <p:spPr bwMode="auto">
              <a:xfrm rot="5400000">
                <a:off x="3515" y="3367"/>
                <a:ext cx="260" cy="23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b="1">
                    <a:latin typeface="Times New Roman" charset="0"/>
                  </a:rPr>
                  <a:t>…</a:t>
                </a:r>
              </a:p>
            </p:txBody>
          </p:sp>
        </p:grpSp>
      </p:grpSp>
      <p:grpSp>
        <p:nvGrpSpPr>
          <p:cNvPr id="126" name="Group 329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4684713" y="2109788"/>
            <a:ext cx="2670175" cy="3362325"/>
            <a:chOff x="3253" y="1684"/>
            <a:chExt cx="1682" cy="2118"/>
          </a:xfrm>
        </p:grpSpPr>
        <p:grpSp>
          <p:nvGrpSpPr>
            <p:cNvPr id="127" name="Group 283"/>
            <p:cNvGrpSpPr>
              <a:grpSpLocks/>
            </p:cNvGrpSpPr>
            <p:nvPr/>
          </p:nvGrpSpPr>
          <p:grpSpPr bwMode="auto">
            <a:xfrm>
              <a:off x="4499" y="1684"/>
              <a:ext cx="436" cy="2114"/>
              <a:chOff x="2958" y="1684"/>
              <a:chExt cx="436" cy="2114"/>
            </a:xfrm>
          </p:grpSpPr>
          <p:grpSp>
            <p:nvGrpSpPr>
              <p:cNvPr id="160" name="Group 284"/>
              <p:cNvGrpSpPr>
                <a:grpSpLocks/>
              </p:cNvGrpSpPr>
              <p:nvPr/>
            </p:nvGrpSpPr>
            <p:grpSpPr bwMode="auto">
              <a:xfrm>
                <a:off x="3131" y="1978"/>
                <a:ext cx="231" cy="1820"/>
                <a:chOff x="3239" y="1978"/>
                <a:chExt cx="231" cy="1820"/>
              </a:xfrm>
            </p:grpSpPr>
            <p:sp>
              <p:nvSpPr>
                <p:cNvPr id="162" name="Rectangle 285"/>
                <p:cNvSpPr>
                  <a:spLocks noChangeArrowheads="1"/>
                </p:cNvSpPr>
                <p:nvPr>
                  <p:custDataLst>
                    <p:tags r:id="rId99"/>
                  </p:custDataLst>
                </p:nvPr>
              </p:nvSpPr>
              <p:spPr bwMode="auto">
                <a:xfrm>
                  <a:off x="3248" y="1978"/>
                  <a:ext cx="104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3" name="Rectangle 286"/>
                <p:cNvSpPr>
                  <a:spLocks noChangeArrowheads="1"/>
                </p:cNvSpPr>
                <p:nvPr>
                  <p:custDataLst>
                    <p:tags r:id="rId100"/>
                  </p:custDataLst>
                </p:nvPr>
              </p:nvSpPr>
              <p:spPr bwMode="auto">
                <a:xfrm>
                  <a:off x="3248" y="2144"/>
                  <a:ext cx="104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Rectangle 287"/>
                <p:cNvSpPr>
                  <a:spLocks noChangeArrowheads="1"/>
                </p:cNvSpPr>
                <p:nvPr>
                  <p:custDataLst>
                    <p:tags r:id="rId101"/>
                  </p:custDataLst>
                </p:nvPr>
              </p:nvSpPr>
              <p:spPr bwMode="auto">
                <a:xfrm>
                  <a:off x="3248" y="2309"/>
                  <a:ext cx="104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Rectangle 288"/>
                <p:cNvSpPr>
                  <a:spLocks noChangeArrowheads="1"/>
                </p:cNvSpPr>
                <p:nvPr>
                  <p:custDataLst>
                    <p:tags r:id="rId102"/>
                  </p:custDataLst>
                </p:nvPr>
              </p:nvSpPr>
              <p:spPr bwMode="auto">
                <a:xfrm>
                  <a:off x="3248" y="2475"/>
                  <a:ext cx="104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Rectangle 289"/>
                <p:cNvSpPr>
                  <a:spLocks noChangeArrowheads="1"/>
                </p:cNvSpPr>
                <p:nvPr>
                  <p:custDataLst>
                    <p:tags r:id="rId103"/>
                  </p:custDataLst>
                </p:nvPr>
              </p:nvSpPr>
              <p:spPr bwMode="auto">
                <a:xfrm>
                  <a:off x="3248" y="2640"/>
                  <a:ext cx="104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7" name="Rectangle 290"/>
                <p:cNvSpPr>
                  <a:spLocks noChangeArrowheads="1"/>
                </p:cNvSpPr>
                <p:nvPr>
                  <p:custDataLst>
                    <p:tags r:id="rId104"/>
                  </p:custDataLst>
                </p:nvPr>
              </p:nvSpPr>
              <p:spPr bwMode="auto">
                <a:xfrm>
                  <a:off x="3248" y="2805"/>
                  <a:ext cx="104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Rectangle 291"/>
                <p:cNvSpPr>
                  <a:spLocks noChangeArrowheads="1"/>
                </p:cNvSpPr>
                <p:nvPr>
                  <p:custDataLst>
                    <p:tags r:id="rId105"/>
                  </p:custDataLst>
                </p:nvPr>
              </p:nvSpPr>
              <p:spPr bwMode="auto">
                <a:xfrm>
                  <a:off x="3248" y="2971"/>
                  <a:ext cx="104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Rectangle 292"/>
                <p:cNvSpPr>
                  <a:spLocks noChangeArrowheads="1"/>
                </p:cNvSpPr>
                <p:nvPr>
                  <p:custDataLst>
                    <p:tags r:id="rId106"/>
                  </p:custDataLst>
                </p:nvPr>
              </p:nvSpPr>
              <p:spPr bwMode="auto">
                <a:xfrm>
                  <a:off x="3248" y="3136"/>
                  <a:ext cx="104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Rectangle 293"/>
                <p:cNvSpPr>
                  <a:spLocks noChangeArrowheads="1"/>
                </p:cNvSpPr>
                <p:nvPr>
                  <p:custDataLst>
                    <p:tags r:id="rId107"/>
                  </p:custDataLst>
                </p:nvPr>
              </p:nvSpPr>
              <p:spPr bwMode="auto">
                <a:xfrm>
                  <a:off x="3248" y="3301"/>
                  <a:ext cx="104" cy="332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1" name="Rectangle 294"/>
                <p:cNvSpPr>
                  <a:spLocks noChangeArrowheads="1"/>
                </p:cNvSpPr>
                <p:nvPr>
                  <p:custDataLst>
                    <p:tags r:id="rId108"/>
                  </p:custDataLst>
                </p:nvPr>
              </p:nvSpPr>
              <p:spPr bwMode="auto">
                <a:xfrm>
                  <a:off x="3248" y="3632"/>
                  <a:ext cx="104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2" name="Text Box 295"/>
                <p:cNvSpPr txBox="1">
                  <a:spLocks noChangeArrowheads="1"/>
                </p:cNvSpPr>
                <p:nvPr>
                  <p:custDataLst>
                    <p:tags r:id="rId109"/>
                  </p:custDataLst>
                </p:nvPr>
              </p:nvSpPr>
              <p:spPr bwMode="auto">
                <a:xfrm rot="5400000">
                  <a:off x="3225" y="3367"/>
                  <a:ext cx="260" cy="23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algn="ctr" eaLnBrk="0" hangingPunct="0"/>
                  <a:r>
                    <a:rPr lang="en-US" b="1">
                      <a:latin typeface="Times New Roman" charset="0"/>
                    </a:rPr>
                    <a:t>…</a:t>
                  </a:r>
                </a:p>
              </p:txBody>
            </p:sp>
          </p:grpSp>
          <p:sp>
            <p:nvSpPr>
              <p:cNvPr id="161" name="Text Box 296"/>
              <p:cNvSpPr txBox="1">
                <a:spLocks noChangeArrowheads="1"/>
              </p:cNvSpPr>
              <p:nvPr>
                <p:custDataLst>
                  <p:tags r:id="rId98"/>
                </p:custDataLst>
              </p:nvPr>
            </p:nvSpPr>
            <p:spPr bwMode="auto">
              <a:xfrm>
                <a:off x="2958" y="1684"/>
                <a:ext cx="436" cy="23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>
                    <a:latin typeface="Times New Roman" charset="0"/>
                  </a:rPr>
                  <a:t>Valid</a:t>
                </a:r>
              </a:p>
            </p:txBody>
          </p:sp>
        </p:grpSp>
        <p:grpSp>
          <p:nvGrpSpPr>
            <p:cNvPr id="128" name="Group 297"/>
            <p:cNvGrpSpPr>
              <a:grpSpLocks/>
            </p:cNvGrpSpPr>
            <p:nvPr/>
          </p:nvGrpSpPr>
          <p:grpSpPr bwMode="auto">
            <a:xfrm>
              <a:off x="3901" y="1684"/>
              <a:ext cx="654" cy="2114"/>
              <a:chOff x="1591" y="1684"/>
              <a:chExt cx="654" cy="2114"/>
            </a:xfrm>
          </p:grpSpPr>
          <p:grpSp>
            <p:nvGrpSpPr>
              <p:cNvPr id="147" name="Group 298"/>
              <p:cNvGrpSpPr>
                <a:grpSpLocks/>
              </p:cNvGrpSpPr>
              <p:nvPr/>
            </p:nvGrpSpPr>
            <p:grpSpPr bwMode="auto">
              <a:xfrm>
                <a:off x="1591" y="1978"/>
                <a:ext cx="654" cy="1820"/>
                <a:chOff x="1591" y="1978"/>
                <a:chExt cx="654" cy="1820"/>
              </a:xfrm>
            </p:grpSpPr>
            <p:sp>
              <p:nvSpPr>
                <p:cNvPr id="149" name="Rectangle 299"/>
                <p:cNvSpPr>
                  <a:spLocks noChangeArrowheads="1"/>
                </p:cNvSpPr>
                <p:nvPr>
                  <p:custDataLst>
                    <p:tags r:id="rId87"/>
                  </p:custDataLst>
                </p:nvPr>
              </p:nvSpPr>
              <p:spPr bwMode="auto">
                <a:xfrm>
                  <a:off x="1591" y="1978"/>
                  <a:ext cx="654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Rectangle 300"/>
                <p:cNvSpPr>
                  <a:spLocks noChangeArrowheads="1"/>
                </p:cNvSpPr>
                <p:nvPr>
                  <p:custDataLst>
                    <p:tags r:id="rId88"/>
                  </p:custDataLst>
                </p:nvPr>
              </p:nvSpPr>
              <p:spPr bwMode="auto">
                <a:xfrm>
                  <a:off x="1591" y="2144"/>
                  <a:ext cx="654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1" name="Rectangle 301"/>
                <p:cNvSpPr>
                  <a:spLocks noChangeArrowheads="1"/>
                </p:cNvSpPr>
                <p:nvPr>
                  <p:custDataLst>
                    <p:tags r:id="rId89"/>
                  </p:custDataLst>
                </p:nvPr>
              </p:nvSpPr>
              <p:spPr bwMode="auto">
                <a:xfrm>
                  <a:off x="1591" y="2309"/>
                  <a:ext cx="654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Rectangle 302"/>
                <p:cNvSpPr>
                  <a:spLocks noChangeArrowheads="1"/>
                </p:cNvSpPr>
                <p:nvPr>
                  <p:custDataLst>
                    <p:tags r:id="rId90"/>
                  </p:custDataLst>
                </p:nvPr>
              </p:nvSpPr>
              <p:spPr bwMode="auto">
                <a:xfrm>
                  <a:off x="1591" y="2475"/>
                  <a:ext cx="654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Rectangle 303"/>
                <p:cNvSpPr>
                  <a:spLocks noChangeArrowheads="1"/>
                </p:cNvSpPr>
                <p:nvPr>
                  <p:custDataLst>
                    <p:tags r:id="rId91"/>
                  </p:custDataLst>
                </p:nvPr>
              </p:nvSpPr>
              <p:spPr bwMode="auto">
                <a:xfrm>
                  <a:off x="1591" y="2640"/>
                  <a:ext cx="654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Rectangle 304"/>
                <p:cNvSpPr>
                  <a:spLocks noChangeArrowheads="1"/>
                </p:cNvSpPr>
                <p:nvPr>
                  <p:custDataLst>
                    <p:tags r:id="rId92"/>
                  </p:custDataLst>
                </p:nvPr>
              </p:nvSpPr>
              <p:spPr bwMode="auto">
                <a:xfrm>
                  <a:off x="1591" y="2805"/>
                  <a:ext cx="654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5" name="Rectangle 305"/>
                <p:cNvSpPr>
                  <a:spLocks noChangeArrowheads="1"/>
                </p:cNvSpPr>
                <p:nvPr>
                  <p:custDataLst>
                    <p:tags r:id="rId93"/>
                  </p:custDataLst>
                </p:nvPr>
              </p:nvSpPr>
              <p:spPr bwMode="auto">
                <a:xfrm>
                  <a:off x="1591" y="2971"/>
                  <a:ext cx="654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Rectangle 306"/>
                <p:cNvSpPr>
                  <a:spLocks noChangeArrowheads="1"/>
                </p:cNvSpPr>
                <p:nvPr>
                  <p:custDataLst>
                    <p:tags r:id="rId94"/>
                  </p:custDataLst>
                </p:nvPr>
              </p:nvSpPr>
              <p:spPr bwMode="auto">
                <a:xfrm>
                  <a:off x="1591" y="3136"/>
                  <a:ext cx="654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Rectangle 307"/>
                <p:cNvSpPr>
                  <a:spLocks noChangeArrowheads="1"/>
                </p:cNvSpPr>
                <p:nvPr>
                  <p:custDataLst>
                    <p:tags r:id="rId95"/>
                  </p:custDataLst>
                </p:nvPr>
              </p:nvSpPr>
              <p:spPr bwMode="auto">
                <a:xfrm>
                  <a:off x="1591" y="3301"/>
                  <a:ext cx="654" cy="332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Rectangle 308"/>
                <p:cNvSpPr>
                  <a:spLocks noChangeArrowheads="1"/>
                </p:cNvSpPr>
                <p:nvPr>
                  <p:custDataLst>
                    <p:tags r:id="rId96"/>
                  </p:custDataLst>
                </p:nvPr>
              </p:nvSpPr>
              <p:spPr bwMode="auto">
                <a:xfrm>
                  <a:off x="1591" y="3632"/>
                  <a:ext cx="654" cy="16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9" name="Text Box 309"/>
                <p:cNvSpPr txBox="1">
                  <a:spLocks noChangeArrowheads="1"/>
                </p:cNvSpPr>
                <p:nvPr>
                  <p:custDataLst>
                    <p:tags r:id="rId97"/>
                  </p:custDataLst>
                </p:nvPr>
              </p:nvSpPr>
              <p:spPr bwMode="auto">
                <a:xfrm rot="5400000">
                  <a:off x="1855" y="3368"/>
                  <a:ext cx="260" cy="23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algn="ctr" eaLnBrk="0" hangingPunct="0"/>
                  <a:r>
                    <a:rPr lang="en-US" b="1">
                      <a:latin typeface="Times New Roman" charset="0"/>
                    </a:rPr>
                    <a:t>…</a:t>
                  </a:r>
                </a:p>
              </p:txBody>
            </p:sp>
          </p:grpSp>
          <p:sp>
            <p:nvSpPr>
              <p:cNvPr id="148" name="Text Box 310"/>
              <p:cNvSpPr txBox="1">
                <a:spLocks noChangeArrowheads="1"/>
              </p:cNvSpPr>
              <p:nvPr>
                <p:custDataLst>
                  <p:tags r:id="rId86"/>
                </p:custDataLst>
              </p:nvPr>
            </p:nvSpPr>
            <p:spPr bwMode="auto">
              <a:xfrm>
                <a:off x="1769" y="1684"/>
                <a:ext cx="340" cy="23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>
                    <a:latin typeface="Times New Roman" charset="0"/>
                  </a:rPr>
                  <a:t>Tag</a:t>
                </a:r>
              </a:p>
            </p:txBody>
          </p:sp>
        </p:grpSp>
        <p:grpSp>
          <p:nvGrpSpPr>
            <p:cNvPr id="129" name="Group 311"/>
            <p:cNvGrpSpPr>
              <a:grpSpLocks/>
            </p:cNvGrpSpPr>
            <p:nvPr/>
          </p:nvGrpSpPr>
          <p:grpSpPr bwMode="auto">
            <a:xfrm>
              <a:off x="3253" y="1684"/>
              <a:ext cx="562" cy="2118"/>
              <a:chOff x="3392" y="1684"/>
              <a:chExt cx="562" cy="2118"/>
            </a:xfrm>
          </p:grpSpPr>
          <p:sp>
            <p:nvSpPr>
              <p:cNvPr id="130" name="Rectangle 312"/>
              <p:cNvSpPr>
                <a:spLocks noChangeArrowheads="1"/>
              </p:cNvSpPr>
              <p:nvPr>
                <p:custDataLst>
                  <p:tags r:id="rId69"/>
                </p:custDataLst>
              </p:nvPr>
            </p:nvSpPr>
            <p:spPr bwMode="auto">
              <a:xfrm>
                <a:off x="3392" y="1978"/>
                <a:ext cx="56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1" name="Rectangle 313"/>
              <p:cNvSpPr>
                <a:spLocks noChangeArrowheads="1"/>
              </p:cNvSpPr>
              <p:nvPr>
                <p:custDataLst>
                  <p:tags r:id="rId70"/>
                </p:custDataLst>
              </p:nvPr>
            </p:nvSpPr>
            <p:spPr bwMode="auto">
              <a:xfrm>
                <a:off x="3392" y="2144"/>
                <a:ext cx="56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2" name="Rectangle 314"/>
              <p:cNvSpPr>
                <a:spLocks noChangeArrowheads="1"/>
              </p:cNvSpPr>
              <p:nvPr>
                <p:custDataLst>
                  <p:tags r:id="rId71"/>
                </p:custDataLst>
              </p:nvPr>
            </p:nvSpPr>
            <p:spPr bwMode="auto">
              <a:xfrm>
                <a:off x="3392" y="2309"/>
                <a:ext cx="56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3" name="Rectangle 315"/>
              <p:cNvSpPr>
                <a:spLocks noChangeArrowheads="1"/>
              </p:cNvSpPr>
              <p:nvPr>
                <p:custDataLst>
                  <p:tags r:id="rId72"/>
                </p:custDataLst>
              </p:nvPr>
            </p:nvSpPr>
            <p:spPr bwMode="auto">
              <a:xfrm>
                <a:off x="3392" y="2475"/>
                <a:ext cx="56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4" name="Rectangle 316"/>
              <p:cNvSpPr>
                <a:spLocks noChangeArrowheads="1"/>
              </p:cNvSpPr>
              <p:nvPr>
                <p:custDataLst>
                  <p:tags r:id="rId73"/>
                </p:custDataLst>
              </p:nvPr>
            </p:nvSpPr>
            <p:spPr bwMode="auto">
              <a:xfrm>
                <a:off x="3392" y="2640"/>
                <a:ext cx="56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5" name="Rectangle 317"/>
              <p:cNvSpPr>
                <a:spLocks noChangeArrowheads="1"/>
              </p:cNvSpPr>
              <p:nvPr>
                <p:custDataLst>
                  <p:tags r:id="rId74"/>
                </p:custDataLst>
              </p:nvPr>
            </p:nvSpPr>
            <p:spPr bwMode="auto">
              <a:xfrm>
                <a:off x="3392" y="2805"/>
                <a:ext cx="56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6" name="Rectangle 318"/>
              <p:cNvSpPr>
                <a:spLocks noChangeArrowheads="1"/>
              </p:cNvSpPr>
              <p:nvPr>
                <p:custDataLst>
                  <p:tags r:id="rId75"/>
                </p:custDataLst>
              </p:nvPr>
            </p:nvSpPr>
            <p:spPr bwMode="auto">
              <a:xfrm>
                <a:off x="3392" y="2971"/>
                <a:ext cx="56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7" name="Rectangle 319"/>
              <p:cNvSpPr>
                <a:spLocks noChangeArrowheads="1"/>
              </p:cNvSpPr>
              <p:nvPr>
                <p:custDataLst>
                  <p:tags r:id="rId76"/>
                </p:custDataLst>
              </p:nvPr>
            </p:nvSpPr>
            <p:spPr bwMode="auto">
              <a:xfrm>
                <a:off x="3392" y="3136"/>
                <a:ext cx="56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8" name="Rectangle 320"/>
              <p:cNvSpPr>
                <a:spLocks noChangeArrowheads="1"/>
              </p:cNvSpPr>
              <p:nvPr>
                <p:custDataLst>
                  <p:tags r:id="rId77"/>
                </p:custDataLst>
              </p:nvPr>
            </p:nvSpPr>
            <p:spPr bwMode="auto">
              <a:xfrm>
                <a:off x="3392" y="3632"/>
                <a:ext cx="56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9" name="Text Box 321"/>
              <p:cNvSpPr txBox="1">
                <a:spLocks noChangeArrowheads="1"/>
              </p:cNvSpPr>
              <p:nvPr>
                <p:custDataLst>
                  <p:tags r:id="rId78"/>
                </p:custDataLst>
              </p:nvPr>
            </p:nvSpPr>
            <p:spPr bwMode="auto">
              <a:xfrm>
                <a:off x="3441" y="1684"/>
                <a:ext cx="460" cy="23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>
                    <a:latin typeface="Times New Roman" charset="0"/>
                  </a:rPr>
                  <a:t>Block</a:t>
                </a:r>
              </a:p>
            </p:txBody>
          </p:sp>
          <p:sp>
            <p:nvSpPr>
              <p:cNvPr id="140" name="Line 322"/>
              <p:cNvSpPr>
                <a:spLocks noChangeShapeType="1"/>
              </p:cNvSpPr>
              <p:nvPr>
                <p:custDataLst>
                  <p:tags r:id="rId79"/>
                </p:custDataLst>
              </p:nvPr>
            </p:nvSpPr>
            <p:spPr bwMode="auto">
              <a:xfrm>
                <a:off x="3486" y="1978"/>
                <a:ext cx="0" cy="182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1" name="Line 323"/>
              <p:cNvSpPr>
                <a:spLocks noChangeShapeType="1"/>
              </p:cNvSpPr>
              <p:nvPr>
                <p:custDataLst>
                  <p:tags r:id="rId80"/>
                </p:custDataLst>
              </p:nvPr>
            </p:nvSpPr>
            <p:spPr bwMode="auto">
              <a:xfrm>
                <a:off x="3580" y="1978"/>
                <a:ext cx="0" cy="182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2" name="Line 324"/>
              <p:cNvSpPr>
                <a:spLocks noChangeShapeType="1"/>
              </p:cNvSpPr>
              <p:nvPr>
                <p:custDataLst>
                  <p:tags r:id="rId81"/>
                </p:custDataLst>
              </p:nvPr>
            </p:nvSpPr>
            <p:spPr bwMode="auto">
              <a:xfrm>
                <a:off x="3674" y="1978"/>
                <a:ext cx="0" cy="182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" name="Line 325"/>
              <p:cNvSpPr>
                <a:spLocks noChangeShapeType="1"/>
              </p:cNvSpPr>
              <p:nvPr>
                <p:custDataLst>
                  <p:tags r:id="rId82"/>
                </p:custDataLst>
              </p:nvPr>
            </p:nvSpPr>
            <p:spPr bwMode="auto">
              <a:xfrm>
                <a:off x="3768" y="1978"/>
                <a:ext cx="0" cy="182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" name="Line 326"/>
              <p:cNvSpPr>
                <a:spLocks noChangeShapeType="1"/>
              </p:cNvSpPr>
              <p:nvPr>
                <p:custDataLst>
                  <p:tags r:id="rId83"/>
                </p:custDataLst>
              </p:nvPr>
            </p:nvSpPr>
            <p:spPr bwMode="auto">
              <a:xfrm>
                <a:off x="3862" y="1978"/>
                <a:ext cx="0" cy="182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5" name="Rectangle 327"/>
              <p:cNvSpPr>
                <a:spLocks noChangeArrowheads="1"/>
              </p:cNvSpPr>
              <p:nvPr>
                <p:custDataLst>
                  <p:tags r:id="rId84"/>
                </p:custDataLst>
              </p:nvPr>
            </p:nvSpPr>
            <p:spPr bwMode="auto">
              <a:xfrm>
                <a:off x="3392" y="3301"/>
                <a:ext cx="562" cy="33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6" name="Text Box 328"/>
              <p:cNvSpPr txBox="1">
                <a:spLocks noChangeArrowheads="1"/>
              </p:cNvSpPr>
              <p:nvPr>
                <p:custDataLst>
                  <p:tags r:id="rId85"/>
                </p:custDataLst>
              </p:nvPr>
            </p:nvSpPr>
            <p:spPr bwMode="auto">
              <a:xfrm rot="5400000">
                <a:off x="3515" y="3367"/>
                <a:ext cx="260" cy="23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b="1">
                    <a:latin typeface="Times New Roman" charset="0"/>
                  </a:rPr>
                  <a:t>…</a:t>
                </a:r>
              </a:p>
            </p:txBody>
          </p:sp>
        </p:grpSp>
      </p:grpSp>
      <p:grpSp>
        <p:nvGrpSpPr>
          <p:cNvPr id="173" name="Group 331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 rot="5400000">
            <a:off x="4165601" y="5232400"/>
            <a:ext cx="444500" cy="1177925"/>
            <a:chOff x="2534" y="2682"/>
            <a:chExt cx="280" cy="742"/>
          </a:xfrm>
        </p:grpSpPr>
        <p:sp>
          <p:nvSpPr>
            <p:cNvPr id="174" name="AutoShape 332"/>
            <p:cNvSpPr>
              <a:spLocks noChangeArrowheads="1"/>
            </p:cNvSpPr>
            <p:nvPr>
              <p:custDataLst>
                <p:tags r:id="rId64"/>
              </p:custDataLst>
            </p:nvPr>
          </p:nvSpPr>
          <p:spPr bwMode="auto">
            <a:xfrm rot="-5400000">
              <a:off x="2304" y="2963"/>
              <a:ext cx="742" cy="179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5" name="Line 333"/>
            <p:cNvSpPr>
              <a:spLocks noChangeShapeType="1"/>
            </p:cNvSpPr>
            <p:nvPr>
              <p:custDataLst>
                <p:tags r:id="rId65"/>
              </p:custDataLst>
            </p:nvPr>
          </p:nvSpPr>
          <p:spPr bwMode="auto">
            <a:xfrm>
              <a:off x="2763" y="305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6" name="Line 334"/>
            <p:cNvSpPr>
              <a:spLocks noChangeShapeType="1"/>
            </p:cNvSpPr>
            <p:nvPr>
              <p:custDataLst>
                <p:tags r:id="rId66"/>
              </p:custDataLst>
            </p:nvPr>
          </p:nvSpPr>
          <p:spPr bwMode="auto">
            <a:xfrm>
              <a:off x="2534" y="2864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7" name="Line 335"/>
            <p:cNvSpPr>
              <a:spLocks noChangeShapeType="1"/>
            </p:cNvSpPr>
            <p:nvPr>
              <p:custDataLst>
                <p:tags r:id="rId67"/>
              </p:custDataLst>
            </p:nvPr>
          </p:nvSpPr>
          <p:spPr bwMode="auto">
            <a:xfrm>
              <a:off x="2534" y="324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8" name="Line 336"/>
            <p:cNvSpPr>
              <a:spLocks noChangeShapeType="1"/>
            </p:cNvSpPr>
            <p:nvPr>
              <p:custDataLst>
                <p:tags r:id="rId68"/>
              </p:custDataLst>
            </p:nvPr>
          </p:nvSpPr>
          <p:spPr bwMode="auto">
            <a:xfrm rot="-5400000">
              <a:off x="2649" y="3357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cxnSp>
        <p:nvCxnSpPr>
          <p:cNvPr id="179" name="AutoShape 337"/>
          <p:cNvCxnSpPr>
            <a:cxnSpLocks noChangeShapeType="1"/>
            <a:stCxn id="177" idx="0"/>
            <a:endCxn id="22" idx="1"/>
          </p:cNvCxnSpPr>
          <p:nvPr>
            <p:custDataLst>
              <p:tags r:id="rId6"/>
            </p:custDataLst>
          </p:nvPr>
        </p:nvCxnSpPr>
        <p:spPr bwMode="auto">
          <a:xfrm flipH="1" flipV="1">
            <a:off x="3629025" y="5472113"/>
            <a:ext cx="458788" cy="12541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180" name="AutoShape 338"/>
          <p:cNvCxnSpPr>
            <a:cxnSpLocks noChangeShapeType="1"/>
            <a:stCxn id="176" idx="0"/>
            <a:endCxn id="142" idx="1"/>
          </p:cNvCxnSpPr>
          <p:nvPr>
            <p:custDataLst>
              <p:tags r:id="rId7"/>
            </p:custDataLst>
          </p:nvPr>
        </p:nvCxnSpPr>
        <p:spPr bwMode="auto">
          <a:xfrm flipV="1">
            <a:off x="4686300" y="5472113"/>
            <a:ext cx="446088" cy="12541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181" name="Oval 339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5926138" y="5637213"/>
            <a:ext cx="609600" cy="263525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= =?</a:t>
            </a:r>
          </a:p>
        </p:txBody>
      </p:sp>
      <p:cxnSp>
        <p:nvCxnSpPr>
          <p:cNvPr id="182" name="AutoShape 340"/>
          <p:cNvCxnSpPr>
            <a:cxnSpLocks noChangeShapeType="1"/>
            <a:stCxn id="4" idx="0"/>
            <a:endCxn id="38" idx="2"/>
          </p:cNvCxnSpPr>
          <p:nvPr>
            <p:custDataLst>
              <p:tags r:id="rId9"/>
            </p:custDataLst>
          </p:nvPr>
        </p:nvCxnSpPr>
        <p:spPr bwMode="auto">
          <a:xfrm flipH="1" flipV="1">
            <a:off x="2517775" y="5465763"/>
            <a:ext cx="3175" cy="1682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183" name="AutoShape 341"/>
          <p:cNvCxnSpPr>
            <a:cxnSpLocks noChangeShapeType="1"/>
            <a:stCxn id="181" idx="0"/>
            <a:endCxn id="158" idx="2"/>
          </p:cNvCxnSpPr>
          <p:nvPr>
            <p:custDataLst>
              <p:tags r:id="rId10"/>
            </p:custDataLst>
          </p:nvPr>
        </p:nvCxnSpPr>
        <p:spPr bwMode="auto">
          <a:xfrm flipV="1">
            <a:off x="6230938" y="5465763"/>
            <a:ext cx="1587" cy="1714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184" name="Line 342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>
            <a:off x="6951663" y="5986463"/>
            <a:ext cx="809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85" name="Group 343"/>
          <p:cNvGrpSpPr>
            <a:grpSpLocks noChangeAspect="1"/>
          </p:cNvGrpSpPr>
          <p:nvPr>
            <p:custDataLst>
              <p:tags r:id="rId12"/>
            </p:custDataLst>
          </p:nvPr>
        </p:nvGrpSpPr>
        <p:grpSpPr bwMode="auto">
          <a:xfrm>
            <a:off x="3059113" y="5707063"/>
            <a:ext cx="457200" cy="244475"/>
            <a:chOff x="929" y="947"/>
            <a:chExt cx="576" cy="309"/>
          </a:xfrm>
        </p:grpSpPr>
        <p:sp>
          <p:nvSpPr>
            <p:cNvPr id="186" name="Arc 344"/>
            <p:cNvSpPr>
              <a:spLocks noChangeAspect="1"/>
            </p:cNvSpPr>
            <p:nvPr>
              <p:custDataLst>
                <p:tags r:id="rId58"/>
              </p:custDataLst>
            </p:nvPr>
          </p:nvSpPr>
          <p:spPr bwMode="auto">
            <a:xfrm>
              <a:off x="1244" y="950"/>
              <a:ext cx="134" cy="15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7" name="Arc 345"/>
            <p:cNvSpPr>
              <a:spLocks noChangeAspect="1"/>
            </p:cNvSpPr>
            <p:nvPr>
              <p:custDataLst>
                <p:tags r:id="rId59"/>
              </p:custDataLst>
            </p:nvPr>
          </p:nvSpPr>
          <p:spPr bwMode="auto">
            <a:xfrm rot="10800000">
              <a:off x="1251" y="1104"/>
              <a:ext cx="134" cy="152"/>
            </a:xfrm>
            <a:custGeom>
              <a:avLst/>
              <a:gdLst>
                <a:gd name="G0" fmla="+- 21600 0 0"/>
                <a:gd name="G1" fmla="+- 21599 0 0"/>
                <a:gd name="G2" fmla="+- 21600 0 0"/>
                <a:gd name="T0" fmla="*/ 0 w 21600"/>
                <a:gd name="T1" fmla="*/ 21599 h 21599"/>
                <a:gd name="T2" fmla="*/ 21439 w 21600"/>
                <a:gd name="T3" fmla="*/ 0 h 21599"/>
                <a:gd name="T4" fmla="*/ 21600 w 21600"/>
                <a:gd name="T5" fmla="*/ 21599 h 215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599" fill="none" extrusionOk="0">
                  <a:moveTo>
                    <a:pt x="-1" y="21598"/>
                  </a:moveTo>
                  <a:cubicBezTo>
                    <a:pt x="-1" y="9732"/>
                    <a:pt x="9572" y="88"/>
                    <a:pt x="21438" y="-1"/>
                  </a:cubicBezTo>
                </a:path>
                <a:path w="21600" h="21599" stroke="0" extrusionOk="0">
                  <a:moveTo>
                    <a:pt x="-1" y="21598"/>
                  </a:moveTo>
                  <a:cubicBezTo>
                    <a:pt x="-1" y="9732"/>
                    <a:pt x="9572" y="88"/>
                    <a:pt x="21438" y="-1"/>
                  </a:cubicBezTo>
                  <a:lnTo>
                    <a:pt x="21600" y="21599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" name="Freeform 346"/>
            <p:cNvSpPr>
              <a:spLocks noChangeAspect="1"/>
            </p:cNvSpPr>
            <p:nvPr>
              <p:custDataLst>
                <p:tags r:id="rId60"/>
              </p:custDataLst>
            </p:nvPr>
          </p:nvSpPr>
          <p:spPr bwMode="auto">
            <a:xfrm>
              <a:off x="1057" y="947"/>
              <a:ext cx="197" cy="309"/>
            </a:xfrm>
            <a:custGeom>
              <a:avLst/>
              <a:gdLst/>
              <a:ahLst/>
              <a:cxnLst>
                <a:cxn ang="0">
                  <a:pos x="184" y="0"/>
                </a:cxn>
                <a:cxn ang="0">
                  <a:pos x="184" y="0"/>
                </a:cxn>
                <a:cxn ang="0">
                  <a:pos x="0" y="0"/>
                </a:cxn>
                <a:cxn ang="0">
                  <a:pos x="0" y="308"/>
                </a:cxn>
                <a:cxn ang="0">
                  <a:pos x="196" y="308"/>
                </a:cxn>
              </a:cxnLst>
              <a:rect l="0" t="0" r="r" b="b"/>
              <a:pathLst>
                <a:path w="197" h="309">
                  <a:moveTo>
                    <a:pt x="184" y="0"/>
                  </a:moveTo>
                  <a:lnTo>
                    <a:pt x="184" y="0"/>
                  </a:lnTo>
                  <a:lnTo>
                    <a:pt x="0" y="0"/>
                  </a:lnTo>
                  <a:lnTo>
                    <a:pt x="0" y="308"/>
                  </a:lnTo>
                  <a:lnTo>
                    <a:pt x="196" y="308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9" name="Line 347"/>
            <p:cNvSpPr>
              <a:spLocks noChangeAspect="1" noChangeShapeType="1"/>
            </p:cNvSpPr>
            <p:nvPr>
              <p:custDataLst>
                <p:tags r:id="rId61"/>
              </p:custDataLst>
            </p:nvPr>
          </p:nvSpPr>
          <p:spPr bwMode="auto">
            <a:xfrm>
              <a:off x="1381" y="1099"/>
              <a:ext cx="1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" name="Line 348"/>
            <p:cNvSpPr>
              <a:spLocks noChangeAspect="1" noChangeShapeType="1"/>
            </p:cNvSpPr>
            <p:nvPr>
              <p:custDataLst>
                <p:tags r:id="rId62"/>
              </p:custDataLst>
            </p:nvPr>
          </p:nvSpPr>
          <p:spPr bwMode="auto">
            <a:xfrm>
              <a:off x="929" y="1023"/>
              <a:ext cx="1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1" name="Line 349"/>
            <p:cNvSpPr>
              <a:spLocks noChangeAspect="1" noChangeShapeType="1"/>
            </p:cNvSpPr>
            <p:nvPr>
              <p:custDataLst>
                <p:tags r:id="rId63"/>
              </p:custDataLst>
            </p:nvPr>
          </p:nvSpPr>
          <p:spPr bwMode="auto">
            <a:xfrm>
              <a:off x="929" y="1179"/>
              <a:ext cx="1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92" name="Group 350"/>
          <p:cNvGrpSpPr>
            <a:grpSpLocks noChangeAspect="1"/>
          </p:cNvGrpSpPr>
          <p:nvPr>
            <p:custDataLst>
              <p:tags r:id="rId13"/>
            </p:custDataLst>
          </p:nvPr>
        </p:nvGrpSpPr>
        <p:grpSpPr bwMode="auto">
          <a:xfrm rot="10800000">
            <a:off x="3100388" y="6062663"/>
            <a:ext cx="411162" cy="246062"/>
            <a:chOff x="994" y="1726"/>
            <a:chExt cx="520" cy="311"/>
          </a:xfrm>
        </p:grpSpPr>
        <p:sp>
          <p:nvSpPr>
            <p:cNvPr id="193" name="Arc 351"/>
            <p:cNvSpPr>
              <a:spLocks noChangeAspect="1"/>
            </p:cNvSpPr>
            <p:nvPr>
              <p:custDataLst>
                <p:tags r:id="rId49"/>
              </p:custDataLst>
            </p:nvPr>
          </p:nvSpPr>
          <p:spPr bwMode="auto">
            <a:xfrm>
              <a:off x="1158" y="1726"/>
              <a:ext cx="229" cy="15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" name="Line 352"/>
            <p:cNvSpPr>
              <a:spLocks noChangeAspect="1" noChangeShapeType="1"/>
            </p:cNvSpPr>
            <p:nvPr>
              <p:custDataLst>
                <p:tags r:id="rId50"/>
              </p:custDataLst>
            </p:nvPr>
          </p:nvSpPr>
          <p:spPr bwMode="auto">
            <a:xfrm>
              <a:off x="1390" y="1874"/>
              <a:ext cx="1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" name="Line 353"/>
            <p:cNvSpPr>
              <a:spLocks noChangeAspect="1" noChangeShapeType="1"/>
            </p:cNvSpPr>
            <p:nvPr>
              <p:custDataLst>
                <p:tags r:id="rId51"/>
              </p:custDataLst>
            </p:nvPr>
          </p:nvSpPr>
          <p:spPr bwMode="auto">
            <a:xfrm>
              <a:off x="994" y="1798"/>
              <a:ext cx="1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" name="Line 354"/>
            <p:cNvSpPr>
              <a:spLocks noChangeAspect="1" noChangeShapeType="1"/>
            </p:cNvSpPr>
            <p:nvPr>
              <p:custDataLst>
                <p:tags r:id="rId52"/>
              </p:custDataLst>
            </p:nvPr>
          </p:nvSpPr>
          <p:spPr bwMode="auto">
            <a:xfrm>
              <a:off x="994" y="1954"/>
              <a:ext cx="1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7" name="Arc 355"/>
            <p:cNvSpPr>
              <a:spLocks noChangeAspect="1"/>
            </p:cNvSpPr>
            <p:nvPr>
              <p:custDataLst>
                <p:tags r:id="rId53"/>
              </p:custDataLst>
            </p:nvPr>
          </p:nvSpPr>
          <p:spPr bwMode="auto">
            <a:xfrm>
              <a:off x="1057" y="1729"/>
              <a:ext cx="73" cy="15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" name="Arc 356"/>
            <p:cNvSpPr>
              <a:spLocks noChangeAspect="1"/>
            </p:cNvSpPr>
            <p:nvPr>
              <p:custDataLst>
                <p:tags r:id="rId54"/>
              </p:custDataLst>
            </p:nvPr>
          </p:nvSpPr>
          <p:spPr bwMode="auto">
            <a:xfrm rot="10800000">
              <a:off x="1067" y="1885"/>
              <a:ext cx="74" cy="152"/>
            </a:xfrm>
            <a:custGeom>
              <a:avLst/>
              <a:gdLst>
                <a:gd name="G0" fmla="+- 21600 0 0"/>
                <a:gd name="G1" fmla="+- 21598 0 0"/>
                <a:gd name="G2" fmla="+- 21600 0 0"/>
                <a:gd name="T0" fmla="*/ 0 w 21600"/>
                <a:gd name="T1" fmla="*/ 21598 h 21598"/>
                <a:gd name="T2" fmla="*/ 21308 w 21600"/>
                <a:gd name="T3" fmla="*/ 0 h 21598"/>
                <a:gd name="T4" fmla="*/ 21600 w 21600"/>
                <a:gd name="T5" fmla="*/ 21598 h 215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598" fill="none" extrusionOk="0">
                  <a:moveTo>
                    <a:pt x="-1" y="21597"/>
                  </a:moveTo>
                  <a:cubicBezTo>
                    <a:pt x="-1" y="9782"/>
                    <a:pt x="9493" y="159"/>
                    <a:pt x="21307" y="-1"/>
                  </a:cubicBezTo>
                </a:path>
                <a:path w="21600" h="21598" stroke="0" extrusionOk="0">
                  <a:moveTo>
                    <a:pt x="-1" y="21597"/>
                  </a:moveTo>
                  <a:cubicBezTo>
                    <a:pt x="-1" y="9782"/>
                    <a:pt x="9493" y="159"/>
                    <a:pt x="21307" y="-1"/>
                  </a:cubicBezTo>
                  <a:lnTo>
                    <a:pt x="21600" y="21598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9" name="Arc 357"/>
            <p:cNvSpPr>
              <a:spLocks noChangeAspect="1"/>
            </p:cNvSpPr>
            <p:nvPr>
              <p:custDataLst>
                <p:tags r:id="rId55"/>
              </p:custDataLst>
            </p:nvPr>
          </p:nvSpPr>
          <p:spPr bwMode="auto">
            <a:xfrm rot="10800000">
              <a:off x="1163" y="1880"/>
              <a:ext cx="235" cy="157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21600"/>
                <a:gd name="T1" fmla="*/ 21600 h 21600"/>
                <a:gd name="T2" fmla="*/ 21508 w 21600"/>
                <a:gd name="T3" fmla="*/ 0 h 21600"/>
                <a:gd name="T4" fmla="*/ 2160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21599"/>
                  </a:moveTo>
                  <a:cubicBezTo>
                    <a:pt x="-1" y="9706"/>
                    <a:pt x="9614" y="50"/>
                    <a:pt x="21508" y="0"/>
                  </a:cubicBezTo>
                </a:path>
                <a:path w="21600" h="21600" stroke="0" extrusionOk="0">
                  <a:moveTo>
                    <a:pt x="-1" y="21599"/>
                  </a:moveTo>
                  <a:cubicBezTo>
                    <a:pt x="-1" y="9706"/>
                    <a:pt x="9614" y="50"/>
                    <a:pt x="21508" y="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0" name="Line 358"/>
            <p:cNvSpPr>
              <a:spLocks noChangeAspect="1" noChangeShapeType="1"/>
            </p:cNvSpPr>
            <p:nvPr>
              <p:custDataLst>
                <p:tags r:id="rId56"/>
              </p:custDataLst>
            </p:nvPr>
          </p:nvSpPr>
          <p:spPr bwMode="auto">
            <a:xfrm flipH="1">
              <a:off x="1054" y="1726"/>
              <a:ext cx="1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1" name="Line 359"/>
            <p:cNvSpPr>
              <a:spLocks noChangeAspect="1" noChangeShapeType="1"/>
            </p:cNvSpPr>
            <p:nvPr>
              <p:custDataLst>
                <p:tags r:id="rId57"/>
              </p:custDataLst>
            </p:nvPr>
          </p:nvSpPr>
          <p:spPr bwMode="auto">
            <a:xfrm flipH="1">
              <a:off x="1050" y="2034"/>
              <a:ext cx="1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cxnSp>
        <p:nvCxnSpPr>
          <p:cNvPr id="202" name="AutoShape 360"/>
          <p:cNvCxnSpPr>
            <a:cxnSpLocks noChangeShapeType="1"/>
            <a:stCxn id="4" idx="6"/>
            <a:endCxn id="190" idx="0"/>
          </p:cNvCxnSpPr>
          <p:nvPr>
            <p:custDataLst>
              <p:tags r:id="rId14"/>
            </p:custDataLst>
          </p:nvPr>
        </p:nvCxnSpPr>
        <p:spPr bwMode="auto">
          <a:xfrm>
            <a:off x="2825750" y="5765800"/>
            <a:ext cx="233363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grpSp>
        <p:nvGrpSpPr>
          <p:cNvPr id="203" name="Group 363"/>
          <p:cNvGrpSpPr>
            <a:grpSpLocks noChangeAspect="1"/>
          </p:cNvGrpSpPr>
          <p:nvPr>
            <p:custDataLst>
              <p:tags r:id="rId15"/>
            </p:custDataLst>
          </p:nvPr>
        </p:nvGrpSpPr>
        <p:grpSpPr bwMode="auto">
          <a:xfrm flipH="1">
            <a:off x="5345113" y="5707063"/>
            <a:ext cx="457200" cy="244475"/>
            <a:chOff x="929" y="947"/>
            <a:chExt cx="576" cy="309"/>
          </a:xfrm>
        </p:grpSpPr>
        <p:sp>
          <p:nvSpPr>
            <p:cNvPr id="204" name="Arc 364"/>
            <p:cNvSpPr>
              <a:spLocks noChangeAspect="1"/>
            </p:cNvSpPr>
            <p:nvPr>
              <p:custDataLst>
                <p:tags r:id="rId43"/>
              </p:custDataLst>
            </p:nvPr>
          </p:nvSpPr>
          <p:spPr bwMode="auto">
            <a:xfrm>
              <a:off x="1244" y="950"/>
              <a:ext cx="134" cy="15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" name="Arc 365"/>
            <p:cNvSpPr>
              <a:spLocks noChangeAspect="1"/>
            </p:cNvSpPr>
            <p:nvPr>
              <p:custDataLst>
                <p:tags r:id="rId44"/>
              </p:custDataLst>
            </p:nvPr>
          </p:nvSpPr>
          <p:spPr bwMode="auto">
            <a:xfrm rot="10800000">
              <a:off x="1251" y="1104"/>
              <a:ext cx="134" cy="152"/>
            </a:xfrm>
            <a:custGeom>
              <a:avLst/>
              <a:gdLst>
                <a:gd name="G0" fmla="+- 21600 0 0"/>
                <a:gd name="G1" fmla="+- 21599 0 0"/>
                <a:gd name="G2" fmla="+- 21600 0 0"/>
                <a:gd name="T0" fmla="*/ 0 w 21600"/>
                <a:gd name="T1" fmla="*/ 21599 h 21599"/>
                <a:gd name="T2" fmla="*/ 21439 w 21600"/>
                <a:gd name="T3" fmla="*/ 0 h 21599"/>
                <a:gd name="T4" fmla="*/ 21600 w 21600"/>
                <a:gd name="T5" fmla="*/ 21599 h 215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599" fill="none" extrusionOk="0">
                  <a:moveTo>
                    <a:pt x="-1" y="21598"/>
                  </a:moveTo>
                  <a:cubicBezTo>
                    <a:pt x="-1" y="9732"/>
                    <a:pt x="9572" y="88"/>
                    <a:pt x="21438" y="-1"/>
                  </a:cubicBezTo>
                </a:path>
                <a:path w="21600" h="21599" stroke="0" extrusionOk="0">
                  <a:moveTo>
                    <a:pt x="-1" y="21598"/>
                  </a:moveTo>
                  <a:cubicBezTo>
                    <a:pt x="-1" y="9732"/>
                    <a:pt x="9572" y="88"/>
                    <a:pt x="21438" y="-1"/>
                  </a:cubicBezTo>
                  <a:lnTo>
                    <a:pt x="21600" y="21599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" name="Freeform 366"/>
            <p:cNvSpPr>
              <a:spLocks noChangeAspect="1"/>
            </p:cNvSpPr>
            <p:nvPr>
              <p:custDataLst>
                <p:tags r:id="rId45"/>
              </p:custDataLst>
            </p:nvPr>
          </p:nvSpPr>
          <p:spPr bwMode="auto">
            <a:xfrm>
              <a:off x="1057" y="947"/>
              <a:ext cx="197" cy="309"/>
            </a:xfrm>
            <a:custGeom>
              <a:avLst/>
              <a:gdLst/>
              <a:ahLst/>
              <a:cxnLst>
                <a:cxn ang="0">
                  <a:pos x="184" y="0"/>
                </a:cxn>
                <a:cxn ang="0">
                  <a:pos x="184" y="0"/>
                </a:cxn>
                <a:cxn ang="0">
                  <a:pos x="0" y="0"/>
                </a:cxn>
                <a:cxn ang="0">
                  <a:pos x="0" y="308"/>
                </a:cxn>
                <a:cxn ang="0">
                  <a:pos x="196" y="308"/>
                </a:cxn>
              </a:cxnLst>
              <a:rect l="0" t="0" r="r" b="b"/>
              <a:pathLst>
                <a:path w="197" h="309">
                  <a:moveTo>
                    <a:pt x="184" y="0"/>
                  </a:moveTo>
                  <a:lnTo>
                    <a:pt x="184" y="0"/>
                  </a:lnTo>
                  <a:lnTo>
                    <a:pt x="0" y="0"/>
                  </a:lnTo>
                  <a:lnTo>
                    <a:pt x="0" y="308"/>
                  </a:lnTo>
                  <a:lnTo>
                    <a:pt x="196" y="308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" name="Line 367"/>
            <p:cNvSpPr>
              <a:spLocks noChangeAspect="1" noChangeShapeType="1"/>
            </p:cNvSpPr>
            <p:nvPr>
              <p:custDataLst>
                <p:tags r:id="rId46"/>
              </p:custDataLst>
            </p:nvPr>
          </p:nvSpPr>
          <p:spPr bwMode="auto">
            <a:xfrm>
              <a:off x="1381" y="1099"/>
              <a:ext cx="1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" name="Line 368"/>
            <p:cNvSpPr>
              <a:spLocks noChangeAspect="1" noChangeShapeType="1"/>
            </p:cNvSpPr>
            <p:nvPr>
              <p:custDataLst>
                <p:tags r:id="rId47"/>
              </p:custDataLst>
            </p:nvPr>
          </p:nvSpPr>
          <p:spPr bwMode="auto">
            <a:xfrm>
              <a:off x="929" y="1023"/>
              <a:ext cx="1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" name="Line 369"/>
            <p:cNvSpPr>
              <a:spLocks noChangeAspect="1" noChangeShapeType="1"/>
            </p:cNvSpPr>
            <p:nvPr>
              <p:custDataLst>
                <p:tags r:id="rId48"/>
              </p:custDataLst>
            </p:nvPr>
          </p:nvSpPr>
          <p:spPr bwMode="auto">
            <a:xfrm>
              <a:off x="929" y="1179"/>
              <a:ext cx="1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cxnSp>
        <p:nvCxnSpPr>
          <p:cNvPr id="210" name="AutoShape 370"/>
          <p:cNvCxnSpPr>
            <a:cxnSpLocks noChangeShapeType="1"/>
            <a:stCxn id="189" idx="1"/>
            <a:endCxn id="178" idx="0"/>
          </p:cNvCxnSpPr>
          <p:nvPr>
            <p:custDataLst>
              <p:tags r:id="rId16"/>
            </p:custDataLst>
          </p:nvPr>
        </p:nvCxnSpPr>
        <p:spPr bwMode="auto">
          <a:xfrm flipV="1">
            <a:off x="3516313" y="5821363"/>
            <a:ext cx="346075" cy="63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211" name="AutoShape 371"/>
          <p:cNvCxnSpPr>
            <a:cxnSpLocks noChangeShapeType="1"/>
            <a:stCxn id="51" idx="2"/>
            <a:endCxn id="5" idx="0"/>
          </p:cNvCxnSpPr>
          <p:nvPr>
            <p:custDataLst>
              <p:tags r:id="rId17"/>
            </p:custDataLst>
          </p:nvPr>
        </p:nvCxnSpPr>
        <p:spPr bwMode="auto">
          <a:xfrm>
            <a:off x="1735138" y="5465763"/>
            <a:ext cx="6350" cy="50323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212" name="AutoShape 373"/>
          <p:cNvCxnSpPr>
            <a:cxnSpLocks noChangeShapeType="1"/>
            <a:stCxn id="171" idx="2"/>
            <a:endCxn id="184" idx="1"/>
          </p:cNvCxnSpPr>
          <p:nvPr>
            <p:custDataLst>
              <p:tags r:id="rId18"/>
            </p:custDataLst>
          </p:nvPr>
        </p:nvCxnSpPr>
        <p:spPr bwMode="auto">
          <a:xfrm flipH="1">
            <a:off x="7032625" y="5465763"/>
            <a:ext cx="1588" cy="5207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213" name="AutoShape 376"/>
          <p:cNvCxnSpPr>
            <a:cxnSpLocks noChangeShapeType="1"/>
            <a:stCxn id="189" idx="1"/>
            <a:endCxn id="196" idx="0"/>
          </p:cNvCxnSpPr>
          <p:nvPr>
            <p:custDataLst>
              <p:tags r:id="rId19"/>
            </p:custDataLst>
          </p:nvPr>
        </p:nvCxnSpPr>
        <p:spPr bwMode="auto">
          <a:xfrm flipH="1">
            <a:off x="3511550" y="5827713"/>
            <a:ext cx="4763" cy="2984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214" name="Text Box 378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166688" y="5610225"/>
            <a:ext cx="1360487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400">
                <a:latin typeface="Times New Roman" charset="0"/>
              </a:rPr>
              <a:t>Addr Cache Tag</a:t>
            </a:r>
          </a:p>
        </p:txBody>
      </p:sp>
      <p:sp>
        <p:nvSpPr>
          <p:cNvPr id="215" name="Text Box 379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7491413" y="5624513"/>
            <a:ext cx="1360487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400">
                <a:latin typeface="Times New Roman" charset="0"/>
              </a:rPr>
              <a:t>Addr Cache Tag</a:t>
            </a:r>
          </a:p>
        </p:txBody>
      </p:sp>
      <p:cxnSp>
        <p:nvCxnSpPr>
          <p:cNvPr id="216" name="AutoShape 380"/>
          <p:cNvCxnSpPr>
            <a:cxnSpLocks noChangeShapeType="1"/>
            <a:stCxn id="4" idx="2"/>
            <a:endCxn id="214" idx="3"/>
          </p:cNvCxnSpPr>
          <p:nvPr>
            <p:custDataLst>
              <p:tags r:id="rId22"/>
            </p:custDataLst>
          </p:nvPr>
        </p:nvCxnSpPr>
        <p:spPr bwMode="auto">
          <a:xfrm flipH="1" flipV="1">
            <a:off x="1527175" y="5762625"/>
            <a:ext cx="688975" cy="31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217" name="AutoShape 381"/>
          <p:cNvCxnSpPr>
            <a:cxnSpLocks noChangeShapeType="1"/>
            <a:stCxn id="181" idx="6"/>
            <a:endCxn id="215" idx="1"/>
          </p:cNvCxnSpPr>
          <p:nvPr>
            <p:custDataLst>
              <p:tags r:id="rId23"/>
            </p:custDataLst>
          </p:nvPr>
        </p:nvCxnSpPr>
        <p:spPr bwMode="auto">
          <a:xfrm>
            <a:off x="6535738" y="5768975"/>
            <a:ext cx="955675" cy="793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218" name="AutoShape 382"/>
          <p:cNvCxnSpPr>
            <a:cxnSpLocks noChangeShapeType="1"/>
            <a:stCxn id="208" idx="1"/>
            <a:endCxn id="181" idx="2"/>
          </p:cNvCxnSpPr>
          <p:nvPr>
            <p:custDataLst>
              <p:tags r:id="rId24"/>
            </p:custDataLst>
          </p:nvPr>
        </p:nvCxnSpPr>
        <p:spPr bwMode="auto">
          <a:xfrm>
            <a:off x="5703888" y="5767388"/>
            <a:ext cx="222250" cy="1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219" name="Line 384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2817813" y="5969000"/>
            <a:ext cx="809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0" name="Line 385"/>
          <p:cNvSpPr>
            <a:spLocks noChangeShapeType="1"/>
          </p:cNvSpPr>
          <p:nvPr>
            <p:custDataLst>
              <p:tags r:id="rId26"/>
            </p:custDataLst>
          </p:nvPr>
        </p:nvSpPr>
        <p:spPr bwMode="auto">
          <a:xfrm>
            <a:off x="5959475" y="5983288"/>
            <a:ext cx="809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1" name="Line 387"/>
          <p:cNvSpPr>
            <a:spLocks noChangeShapeType="1"/>
          </p:cNvSpPr>
          <p:nvPr>
            <p:custDataLst>
              <p:tags r:id="rId27"/>
            </p:custDataLst>
          </p:nvPr>
        </p:nvSpPr>
        <p:spPr bwMode="auto">
          <a:xfrm>
            <a:off x="5100638" y="6251575"/>
            <a:ext cx="809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2" name="Line 388"/>
          <p:cNvSpPr>
            <a:spLocks noChangeShapeType="1"/>
          </p:cNvSpPr>
          <p:nvPr>
            <p:custDataLst>
              <p:tags r:id="rId28"/>
            </p:custDataLst>
          </p:nvPr>
        </p:nvSpPr>
        <p:spPr bwMode="auto">
          <a:xfrm>
            <a:off x="5176838" y="5829300"/>
            <a:ext cx="809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3" name="Line 389"/>
          <p:cNvSpPr>
            <a:spLocks noChangeShapeType="1"/>
          </p:cNvSpPr>
          <p:nvPr>
            <p:custDataLst>
              <p:tags r:id="rId29"/>
            </p:custDataLst>
          </p:nvPr>
        </p:nvSpPr>
        <p:spPr bwMode="auto">
          <a:xfrm>
            <a:off x="5886450" y="5894388"/>
            <a:ext cx="809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4" name="Line 390"/>
          <p:cNvSpPr>
            <a:spLocks noChangeShapeType="1"/>
          </p:cNvSpPr>
          <p:nvPr>
            <p:custDataLst>
              <p:tags r:id="rId30"/>
            </p:custDataLst>
          </p:nvPr>
        </p:nvSpPr>
        <p:spPr bwMode="auto">
          <a:xfrm>
            <a:off x="2898775" y="5891213"/>
            <a:ext cx="809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225" name="AutoShape 391"/>
          <p:cNvCxnSpPr>
            <a:cxnSpLocks noChangeShapeType="1"/>
            <a:stCxn id="5" idx="1"/>
            <a:endCxn id="219" idx="0"/>
          </p:cNvCxnSpPr>
          <p:nvPr>
            <p:custDataLst>
              <p:tags r:id="rId31"/>
            </p:custDataLst>
          </p:nvPr>
        </p:nvCxnSpPr>
        <p:spPr bwMode="auto">
          <a:xfrm>
            <a:off x="1822450" y="5969000"/>
            <a:ext cx="995363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226" name="AutoShape 392"/>
          <p:cNvCxnSpPr>
            <a:cxnSpLocks noChangeShapeType="1"/>
            <a:stCxn id="219" idx="1"/>
            <a:endCxn id="224" idx="0"/>
          </p:cNvCxnSpPr>
          <p:nvPr>
            <p:custDataLst>
              <p:tags r:id="rId32"/>
            </p:custDataLst>
          </p:nvPr>
        </p:nvCxnSpPr>
        <p:spPr bwMode="auto">
          <a:xfrm flipV="1">
            <a:off x="2898775" y="5891213"/>
            <a:ext cx="0" cy="777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227" name="AutoShape 393"/>
          <p:cNvCxnSpPr>
            <a:cxnSpLocks noChangeShapeType="1"/>
            <a:stCxn id="224" idx="1"/>
            <a:endCxn id="191" idx="0"/>
          </p:cNvCxnSpPr>
          <p:nvPr>
            <p:custDataLst>
              <p:tags r:id="rId33"/>
            </p:custDataLst>
          </p:nvPr>
        </p:nvCxnSpPr>
        <p:spPr bwMode="auto">
          <a:xfrm>
            <a:off x="2979738" y="5891213"/>
            <a:ext cx="79375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228" name="AutoShape 394"/>
          <p:cNvCxnSpPr>
            <a:cxnSpLocks noChangeShapeType="1"/>
            <a:stCxn id="184" idx="0"/>
            <a:endCxn id="220" idx="1"/>
          </p:cNvCxnSpPr>
          <p:nvPr>
            <p:custDataLst>
              <p:tags r:id="rId34"/>
            </p:custDataLst>
          </p:nvPr>
        </p:nvCxnSpPr>
        <p:spPr bwMode="auto">
          <a:xfrm flipH="1" flipV="1">
            <a:off x="6040438" y="5983288"/>
            <a:ext cx="911225" cy="31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229" name="AutoShape 395"/>
          <p:cNvCxnSpPr>
            <a:cxnSpLocks noChangeShapeType="1"/>
            <a:stCxn id="220" idx="0"/>
            <a:endCxn id="223" idx="1"/>
          </p:cNvCxnSpPr>
          <p:nvPr>
            <p:custDataLst>
              <p:tags r:id="rId35"/>
            </p:custDataLst>
          </p:nvPr>
        </p:nvCxnSpPr>
        <p:spPr bwMode="auto">
          <a:xfrm flipV="1">
            <a:off x="5959475" y="5894388"/>
            <a:ext cx="7938" cy="889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230" name="AutoShape 396"/>
          <p:cNvCxnSpPr>
            <a:cxnSpLocks noChangeShapeType="1"/>
            <a:stCxn id="223" idx="0"/>
            <a:endCxn id="209" idx="1"/>
          </p:cNvCxnSpPr>
          <p:nvPr>
            <p:custDataLst>
              <p:tags r:id="rId36"/>
            </p:custDataLst>
          </p:nvPr>
        </p:nvCxnSpPr>
        <p:spPr bwMode="auto">
          <a:xfrm flipH="1" flipV="1">
            <a:off x="5703888" y="5891213"/>
            <a:ext cx="182562" cy="31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231" name="AutoShape 397"/>
          <p:cNvCxnSpPr>
            <a:cxnSpLocks noChangeShapeType="1"/>
            <a:stCxn id="207" idx="0"/>
            <a:endCxn id="222" idx="1"/>
          </p:cNvCxnSpPr>
          <p:nvPr>
            <p:custDataLst>
              <p:tags r:id="rId37"/>
            </p:custDataLst>
          </p:nvPr>
        </p:nvCxnSpPr>
        <p:spPr bwMode="auto">
          <a:xfrm flipH="1">
            <a:off x="5257800" y="5827713"/>
            <a:ext cx="185738" cy="1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232" name="AutoShape 398"/>
          <p:cNvCxnSpPr>
            <a:cxnSpLocks noChangeShapeType="1"/>
            <a:stCxn id="222" idx="0"/>
            <a:endCxn id="221" idx="1"/>
          </p:cNvCxnSpPr>
          <p:nvPr>
            <p:custDataLst>
              <p:tags r:id="rId38"/>
            </p:custDataLst>
          </p:nvPr>
        </p:nvCxnSpPr>
        <p:spPr bwMode="auto">
          <a:xfrm>
            <a:off x="5176838" y="5829300"/>
            <a:ext cx="4762" cy="4222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233" name="AutoShape 399"/>
          <p:cNvCxnSpPr>
            <a:cxnSpLocks noChangeShapeType="1"/>
            <a:stCxn id="221" idx="0"/>
            <a:endCxn id="195" idx="0"/>
          </p:cNvCxnSpPr>
          <p:nvPr>
            <p:custDataLst>
              <p:tags r:id="rId39"/>
            </p:custDataLst>
          </p:nvPr>
        </p:nvCxnSpPr>
        <p:spPr bwMode="auto">
          <a:xfrm flipH="1" flipV="1">
            <a:off x="3511550" y="6249988"/>
            <a:ext cx="1589088" cy="1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234" name="Text Box 400"/>
          <p:cNvSpPr txBox="1">
            <a:spLocks noChangeArrowheads="1"/>
          </p:cNvSpPr>
          <p:nvPr>
            <p:custDataLst>
              <p:tags r:id="rId40"/>
            </p:custDataLst>
          </p:nvPr>
        </p:nvSpPr>
        <p:spPr bwMode="auto">
          <a:xfrm>
            <a:off x="2609850" y="6037263"/>
            <a:ext cx="411163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400">
                <a:latin typeface="Times New Roman" charset="0"/>
              </a:rPr>
              <a:t>Hit</a:t>
            </a:r>
          </a:p>
        </p:txBody>
      </p:sp>
      <p:sp>
        <p:nvSpPr>
          <p:cNvPr id="235" name="Text Box 401"/>
          <p:cNvSpPr txBox="1">
            <a:spLocks noChangeArrowheads="1"/>
          </p:cNvSpPr>
          <p:nvPr>
            <p:custDataLst>
              <p:tags r:id="rId41"/>
            </p:custDataLst>
          </p:nvPr>
        </p:nvSpPr>
        <p:spPr bwMode="auto">
          <a:xfrm>
            <a:off x="3840163" y="6553200"/>
            <a:ext cx="1100137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400">
                <a:latin typeface="Times New Roman" charset="0"/>
              </a:rPr>
              <a:t>Cache Block</a:t>
            </a:r>
          </a:p>
        </p:txBody>
      </p:sp>
      <p:cxnSp>
        <p:nvCxnSpPr>
          <p:cNvPr id="236" name="AutoShape 403"/>
          <p:cNvCxnSpPr>
            <a:cxnSpLocks noChangeShapeType="1"/>
            <a:stCxn id="175" idx="1"/>
            <a:endCxn id="235" idx="0"/>
          </p:cNvCxnSpPr>
          <p:nvPr>
            <p:custDataLst>
              <p:tags r:id="rId42"/>
            </p:custDataLst>
          </p:nvPr>
        </p:nvCxnSpPr>
        <p:spPr bwMode="auto">
          <a:xfrm>
            <a:off x="4386263" y="6040438"/>
            <a:ext cx="4762" cy="5127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77551923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Associative Mapping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Can handle up to N conflicts without eviction</a:t>
            </a:r>
          </a:p>
          <a:p>
            <a:endParaRPr lang="en-US" dirty="0" smtClean="0"/>
          </a:p>
          <a:p>
            <a:r>
              <a:rPr lang="en-US" dirty="0" smtClean="0"/>
              <a:t>Better Temporal Locality</a:t>
            </a:r>
          </a:p>
          <a:p>
            <a:pPr lvl="1"/>
            <a:r>
              <a:rPr lang="en-US" dirty="0" smtClean="0"/>
              <a:t>Assuming good Eviction policy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More Complicated Control Logic</a:t>
            </a:r>
          </a:p>
          <a:p>
            <a:pPr lvl="1"/>
            <a:r>
              <a:rPr lang="en-US" dirty="0" smtClean="0"/>
              <a:t>Slower to confirm hit or miss</a:t>
            </a:r>
          </a:p>
          <a:p>
            <a:pPr lvl="1"/>
            <a:r>
              <a:rPr lang="en-US" dirty="0" smtClean="0"/>
              <a:t>Slower to find associated cache line</a:t>
            </a:r>
          </a:p>
        </p:txBody>
      </p:sp>
    </p:spTree>
    <p:extLst>
      <p:ext uri="{BB962C8B-B14F-4D97-AF65-F5344CB8AC3E}">
        <p14:creationId xmlns:p14="http://schemas.microsoft.com/office/powerpoint/2010/main" val="418686434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826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Fully Associative Cache</a:t>
            </a:r>
          </a:p>
        </p:txBody>
      </p:sp>
      <p:grpSp>
        <p:nvGrpSpPr>
          <p:cNvPr id="717983" name="Group 159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4433888" y="3775075"/>
            <a:ext cx="501650" cy="2930525"/>
            <a:chOff x="253" y="1965"/>
            <a:chExt cx="316" cy="1846"/>
          </a:xfrm>
        </p:grpSpPr>
        <p:sp>
          <p:nvSpPr>
            <p:cNvPr id="717898" name="Text Box 74"/>
            <p:cNvSpPr txBox="1">
              <a:spLocks noChangeArrowheads="1"/>
            </p:cNvSpPr>
            <p:nvPr>
              <p:custDataLst>
                <p:tags r:id="rId108"/>
              </p:custDataLst>
            </p:nvPr>
          </p:nvSpPr>
          <p:spPr bwMode="auto">
            <a:xfrm>
              <a:off x="318" y="1965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400">
                  <a:latin typeface="Times New Roman" charset="0"/>
                </a:rPr>
                <a:t>0</a:t>
              </a:r>
            </a:p>
          </p:txBody>
        </p:sp>
        <p:sp>
          <p:nvSpPr>
            <p:cNvPr id="717899" name="Text Box 75"/>
            <p:cNvSpPr txBox="1">
              <a:spLocks noChangeArrowheads="1"/>
            </p:cNvSpPr>
            <p:nvPr>
              <p:custDataLst>
                <p:tags r:id="rId109"/>
              </p:custDataLst>
            </p:nvPr>
          </p:nvSpPr>
          <p:spPr bwMode="auto">
            <a:xfrm>
              <a:off x="318" y="2131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400">
                  <a:latin typeface="Times New Roman" charset="0"/>
                </a:rPr>
                <a:t>1</a:t>
              </a:r>
            </a:p>
          </p:txBody>
        </p:sp>
        <p:sp>
          <p:nvSpPr>
            <p:cNvPr id="717900" name="Text Box 76"/>
            <p:cNvSpPr txBox="1">
              <a:spLocks noChangeArrowheads="1"/>
            </p:cNvSpPr>
            <p:nvPr>
              <p:custDataLst>
                <p:tags r:id="rId110"/>
              </p:custDataLst>
            </p:nvPr>
          </p:nvSpPr>
          <p:spPr bwMode="auto">
            <a:xfrm>
              <a:off x="318" y="2296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400">
                  <a:latin typeface="Times New Roman" charset="0"/>
                </a:rPr>
                <a:t>2</a:t>
              </a:r>
            </a:p>
          </p:txBody>
        </p:sp>
        <p:sp>
          <p:nvSpPr>
            <p:cNvPr id="717901" name="Text Box 77"/>
            <p:cNvSpPr txBox="1">
              <a:spLocks noChangeArrowheads="1"/>
            </p:cNvSpPr>
            <p:nvPr>
              <p:custDataLst>
                <p:tags r:id="rId111"/>
              </p:custDataLst>
            </p:nvPr>
          </p:nvSpPr>
          <p:spPr bwMode="auto">
            <a:xfrm>
              <a:off x="318" y="2462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400">
                  <a:latin typeface="Times New Roman" charset="0"/>
                </a:rPr>
                <a:t>3</a:t>
              </a:r>
            </a:p>
          </p:txBody>
        </p:sp>
        <p:sp>
          <p:nvSpPr>
            <p:cNvPr id="717902" name="Text Box 78"/>
            <p:cNvSpPr txBox="1">
              <a:spLocks noChangeArrowheads="1"/>
            </p:cNvSpPr>
            <p:nvPr>
              <p:custDataLst>
                <p:tags r:id="rId112"/>
              </p:custDataLst>
            </p:nvPr>
          </p:nvSpPr>
          <p:spPr bwMode="auto">
            <a:xfrm>
              <a:off x="318" y="2627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400">
                  <a:latin typeface="Times New Roman" charset="0"/>
                </a:rPr>
                <a:t>4</a:t>
              </a:r>
            </a:p>
          </p:txBody>
        </p:sp>
        <p:sp>
          <p:nvSpPr>
            <p:cNvPr id="717903" name="Text Box 79"/>
            <p:cNvSpPr txBox="1">
              <a:spLocks noChangeArrowheads="1"/>
            </p:cNvSpPr>
            <p:nvPr>
              <p:custDataLst>
                <p:tags r:id="rId113"/>
              </p:custDataLst>
            </p:nvPr>
          </p:nvSpPr>
          <p:spPr bwMode="auto">
            <a:xfrm>
              <a:off x="318" y="2792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400">
                  <a:latin typeface="Times New Roman" charset="0"/>
                </a:rPr>
                <a:t>5</a:t>
              </a:r>
            </a:p>
          </p:txBody>
        </p:sp>
        <p:sp>
          <p:nvSpPr>
            <p:cNvPr id="717904" name="Text Box 80"/>
            <p:cNvSpPr txBox="1">
              <a:spLocks noChangeArrowheads="1"/>
            </p:cNvSpPr>
            <p:nvPr>
              <p:custDataLst>
                <p:tags r:id="rId114"/>
              </p:custDataLst>
            </p:nvPr>
          </p:nvSpPr>
          <p:spPr bwMode="auto">
            <a:xfrm>
              <a:off x="318" y="2958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400">
                  <a:latin typeface="Times New Roman" charset="0"/>
                </a:rPr>
                <a:t>6</a:t>
              </a:r>
            </a:p>
          </p:txBody>
        </p:sp>
        <p:sp>
          <p:nvSpPr>
            <p:cNvPr id="717905" name="Text Box 81"/>
            <p:cNvSpPr txBox="1">
              <a:spLocks noChangeArrowheads="1"/>
            </p:cNvSpPr>
            <p:nvPr>
              <p:custDataLst>
                <p:tags r:id="rId115"/>
              </p:custDataLst>
            </p:nvPr>
          </p:nvSpPr>
          <p:spPr bwMode="auto">
            <a:xfrm>
              <a:off x="318" y="3123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400">
                  <a:latin typeface="Times New Roman" charset="0"/>
                </a:rPr>
                <a:t>7</a:t>
              </a:r>
            </a:p>
          </p:txBody>
        </p:sp>
        <p:sp>
          <p:nvSpPr>
            <p:cNvPr id="717917" name="Text Box 93"/>
            <p:cNvSpPr txBox="1">
              <a:spLocks noChangeArrowheads="1"/>
            </p:cNvSpPr>
            <p:nvPr>
              <p:custDataLst>
                <p:tags r:id="rId116"/>
              </p:custDataLst>
            </p:nvPr>
          </p:nvSpPr>
          <p:spPr bwMode="auto">
            <a:xfrm>
              <a:off x="253" y="3619"/>
              <a:ext cx="301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400">
                  <a:latin typeface="Times New Roman" charset="0"/>
                </a:rPr>
                <a:t>2</a:t>
              </a:r>
              <a:r>
                <a:rPr lang="en-US" sz="1400" baseline="30000">
                  <a:latin typeface="Times New Roman" charset="0"/>
                </a:rPr>
                <a:t>n</a:t>
              </a:r>
              <a:r>
                <a:rPr lang="en-US" sz="1400">
                  <a:latin typeface="Times New Roman" charset="0"/>
                </a:rPr>
                <a:t>-1</a:t>
              </a:r>
            </a:p>
          </p:txBody>
        </p:sp>
        <p:sp>
          <p:nvSpPr>
            <p:cNvPr id="717918" name="Text Box 94"/>
            <p:cNvSpPr txBox="1">
              <a:spLocks noChangeArrowheads="1"/>
            </p:cNvSpPr>
            <p:nvPr>
              <p:custDataLst>
                <p:tags r:id="rId117"/>
              </p:custDataLst>
            </p:nvPr>
          </p:nvSpPr>
          <p:spPr bwMode="auto">
            <a:xfrm rot="5400000">
              <a:off x="324" y="3369"/>
              <a:ext cx="260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b="1">
                  <a:latin typeface="Times New Roman" charset="0"/>
                </a:rPr>
                <a:t>…</a:t>
              </a:r>
            </a:p>
          </p:txBody>
        </p:sp>
      </p:grpSp>
      <p:grpSp>
        <p:nvGrpSpPr>
          <p:cNvPr id="717981" name="Group 157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4857750" y="3795712"/>
            <a:ext cx="492125" cy="2889250"/>
            <a:chOff x="628" y="1978"/>
            <a:chExt cx="310" cy="1820"/>
          </a:xfrm>
        </p:grpSpPr>
        <p:sp>
          <p:nvSpPr>
            <p:cNvPr id="717907" name="Rectangle 83"/>
            <p:cNvSpPr>
              <a:spLocks noChangeArrowheads="1"/>
            </p:cNvSpPr>
            <p:nvPr>
              <p:custDataLst>
                <p:tags r:id="rId97"/>
              </p:custDataLst>
            </p:nvPr>
          </p:nvSpPr>
          <p:spPr bwMode="auto">
            <a:xfrm>
              <a:off x="628" y="1978"/>
              <a:ext cx="26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7908" name="Rectangle 84"/>
            <p:cNvSpPr>
              <a:spLocks noChangeArrowheads="1"/>
            </p:cNvSpPr>
            <p:nvPr>
              <p:custDataLst>
                <p:tags r:id="rId98"/>
              </p:custDataLst>
            </p:nvPr>
          </p:nvSpPr>
          <p:spPr bwMode="auto">
            <a:xfrm>
              <a:off x="628" y="2144"/>
              <a:ext cx="26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7909" name="Rectangle 85"/>
            <p:cNvSpPr>
              <a:spLocks noChangeArrowheads="1"/>
            </p:cNvSpPr>
            <p:nvPr>
              <p:custDataLst>
                <p:tags r:id="rId99"/>
              </p:custDataLst>
            </p:nvPr>
          </p:nvSpPr>
          <p:spPr bwMode="auto">
            <a:xfrm>
              <a:off x="628" y="2309"/>
              <a:ext cx="26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7910" name="Rectangle 86"/>
            <p:cNvSpPr>
              <a:spLocks noChangeArrowheads="1"/>
            </p:cNvSpPr>
            <p:nvPr>
              <p:custDataLst>
                <p:tags r:id="rId100"/>
              </p:custDataLst>
            </p:nvPr>
          </p:nvSpPr>
          <p:spPr bwMode="auto">
            <a:xfrm>
              <a:off x="628" y="2475"/>
              <a:ext cx="26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7911" name="Rectangle 87"/>
            <p:cNvSpPr>
              <a:spLocks noChangeArrowheads="1"/>
            </p:cNvSpPr>
            <p:nvPr>
              <p:custDataLst>
                <p:tags r:id="rId101"/>
              </p:custDataLst>
            </p:nvPr>
          </p:nvSpPr>
          <p:spPr bwMode="auto">
            <a:xfrm>
              <a:off x="628" y="2640"/>
              <a:ext cx="26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7912" name="Rectangle 88"/>
            <p:cNvSpPr>
              <a:spLocks noChangeArrowheads="1"/>
            </p:cNvSpPr>
            <p:nvPr>
              <p:custDataLst>
                <p:tags r:id="rId102"/>
              </p:custDataLst>
            </p:nvPr>
          </p:nvSpPr>
          <p:spPr bwMode="auto">
            <a:xfrm>
              <a:off x="628" y="2805"/>
              <a:ext cx="26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7913" name="Rectangle 89"/>
            <p:cNvSpPr>
              <a:spLocks noChangeArrowheads="1"/>
            </p:cNvSpPr>
            <p:nvPr>
              <p:custDataLst>
                <p:tags r:id="rId103"/>
              </p:custDataLst>
            </p:nvPr>
          </p:nvSpPr>
          <p:spPr bwMode="auto">
            <a:xfrm>
              <a:off x="628" y="2971"/>
              <a:ext cx="26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7914" name="Rectangle 90"/>
            <p:cNvSpPr>
              <a:spLocks noChangeArrowheads="1"/>
            </p:cNvSpPr>
            <p:nvPr>
              <p:custDataLst>
                <p:tags r:id="rId104"/>
              </p:custDataLst>
            </p:nvPr>
          </p:nvSpPr>
          <p:spPr bwMode="auto">
            <a:xfrm>
              <a:off x="628" y="3136"/>
              <a:ext cx="26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7915" name="Rectangle 91"/>
            <p:cNvSpPr>
              <a:spLocks noChangeArrowheads="1"/>
            </p:cNvSpPr>
            <p:nvPr>
              <p:custDataLst>
                <p:tags r:id="rId105"/>
              </p:custDataLst>
            </p:nvPr>
          </p:nvSpPr>
          <p:spPr bwMode="auto">
            <a:xfrm>
              <a:off x="628" y="3301"/>
              <a:ext cx="263" cy="33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7916" name="Rectangle 92"/>
            <p:cNvSpPr>
              <a:spLocks noChangeArrowheads="1"/>
            </p:cNvSpPr>
            <p:nvPr>
              <p:custDataLst>
                <p:tags r:id="rId106"/>
              </p:custDataLst>
            </p:nvPr>
          </p:nvSpPr>
          <p:spPr bwMode="auto">
            <a:xfrm>
              <a:off x="628" y="3632"/>
              <a:ext cx="26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7930" name="Text Box 106"/>
            <p:cNvSpPr txBox="1">
              <a:spLocks noChangeArrowheads="1"/>
            </p:cNvSpPr>
            <p:nvPr>
              <p:custDataLst>
                <p:tags r:id="rId107"/>
              </p:custDataLst>
            </p:nvPr>
          </p:nvSpPr>
          <p:spPr bwMode="auto">
            <a:xfrm rot="5400000">
              <a:off x="693" y="3369"/>
              <a:ext cx="260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b="1">
                  <a:latin typeface="Times New Roman" charset="0"/>
                </a:rPr>
                <a:t>…</a:t>
              </a:r>
            </a:p>
          </p:txBody>
        </p:sp>
      </p:grpSp>
      <p:grpSp>
        <p:nvGrpSpPr>
          <p:cNvPr id="717982" name="Group 158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2525713" y="3795712"/>
            <a:ext cx="1941512" cy="2889250"/>
            <a:chOff x="1159" y="1978"/>
            <a:chExt cx="1223" cy="1820"/>
          </a:xfrm>
        </p:grpSpPr>
        <p:sp>
          <p:nvSpPr>
            <p:cNvPr id="717920" name="Rectangle 96"/>
            <p:cNvSpPr>
              <a:spLocks noChangeArrowheads="1"/>
            </p:cNvSpPr>
            <p:nvPr>
              <p:custDataLst>
                <p:tags r:id="rId86"/>
              </p:custDataLst>
            </p:nvPr>
          </p:nvSpPr>
          <p:spPr bwMode="auto">
            <a:xfrm>
              <a:off x="1159" y="1978"/>
              <a:ext cx="122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7921" name="Rectangle 97"/>
            <p:cNvSpPr>
              <a:spLocks noChangeArrowheads="1"/>
            </p:cNvSpPr>
            <p:nvPr>
              <p:custDataLst>
                <p:tags r:id="rId87"/>
              </p:custDataLst>
            </p:nvPr>
          </p:nvSpPr>
          <p:spPr bwMode="auto">
            <a:xfrm>
              <a:off x="1159" y="2144"/>
              <a:ext cx="122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7922" name="Rectangle 98"/>
            <p:cNvSpPr>
              <a:spLocks noChangeArrowheads="1"/>
            </p:cNvSpPr>
            <p:nvPr>
              <p:custDataLst>
                <p:tags r:id="rId88"/>
              </p:custDataLst>
            </p:nvPr>
          </p:nvSpPr>
          <p:spPr bwMode="auto">
            <a:xfrm>
              <a:off x="1159" y="2309"/>
              <a:ext cx="122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7923" name="Rectangle 99"/>
            <p:cNvSpPr>
              <a:spLocks noChangeArrowheads="1"/>
            </p:cNvSpPr>
            <p:nvPr>
              <p:custDataLst>
                <p:tags r:id="rId89"/>
              </p:custDataLst>
            </p:nvPr>
          </p:nvSpPr>
          <p:spPr bwMode="auto">
            <a:xfrm>
              <a:off x="1159" y="2475"/>
              <a:ext cx="122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7924" name="Rectangle 100"/>
            <p:cNvSpPr>
              <a:spLocks noChangeArrowheads="1"/>
            </p:cNvSpPr>
            <p:nvPr>
              <p:custDataLst>
                <p:tags r:id="rId90"/>
              </p:custDataLst>
            </p:nvPr>
          </p:nvSpPr>
          <p:spPr bwMode="auto">
            <a:xfrm>
              <a:off x="1159" y="2640"/>
              <a:ext cx="122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7925" name="Rectangle 101"/>
            <p:cNvSpPr>
              <a:spLocks noChangeArrowheads="1"/>
            </p:cNvSpPr>
            <p:nvPr>
              <p:custDataLst>
                <p:tags r:id="rId91"/>
              </p:custDataLst>
            </p:nvPr>
          </p:nvSpPr>
          <p:spPr bwMode="auto">
            <a:xfrm>
              <a:off x="1159" y="2805"/>
              <a:ext cx="122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7926" name="Rectangle 102"/>
            <p:cNvSpPr>
              <a:spLocks noChangeArrowheads="1"/>
            </p:cNvSpPr>
            <p:nvPr>
              <p:custDataLst>
                <p:tags r:id="rId92"/>
              </p:custDataLst>
            </p:nvPr>
          </p:nvSpPr>
          <p:spPr bwMode="auto">
            <a:xfrm>
              <a:off x="1159" y="2971"/>
              <a:ext cx="122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7927" name="Rectangle 103"/>
            <p:cNvSpPr>
              <a:spLocks noChangeArrowheads="1"/>
            </p:cNvSpPr>
            <p:nvPr>
              <p:custDataLst>
                <p:tags r:id="rId93"/>
              </p:custDataLst>
            </p:nvPr>
          </p:nvSpPr>
          <p:spPr bwMode="auto">
            <a:xfrm>
              <a:off x="1159" y="3136"/>
              <a:ext cx="122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7928" name="Rectangle 104"/>
            <p:cNvSpPr>
              <a:spLocks noChangeArrowheads="1"/>
            </p:cNvSpPr>
            <p:nvPr>
              <p:custDataLst>
                <p:tags r:id="rId94"/>
              </p:custDataLst>
            </p:nvPr>
          </p:nvSpPr>
          <p:spPr bwMode="auto">
            <a:xfrm>
              <a:off x="1159" y="3301"/>
              <a:ext cx="1223" cy="33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7929" name="Rectangle 105"/>
            <p:cNvSpPr>
              <a:spLocks noChangeArrowheads="1"/>
            </p:cNvSpPr>
            <p:nvPr>
              <p:custDataLst>
                <p:tags r:id="rId95"/>
              </p:custDataLst>
            </p:nvPr>
          </p:nvSpPr>
          <p:spPr bwMode="auto">
            <a:xfrm>
              <a:off x="1159" y="3632"/>
              <a:ext cx="122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7931" name="Text Box 107"/>
            <p:cNvSpPr txBox="1">
              <a:spLocks noChangeArrowheads="1"/>
            </p:cNvSpPr>
            <p:nvPr>
              <p:custDataLst>
                <p:tags r:id="rId96"/>
              </p:custDataLst>
            </p:nvPr>
          </p:nvSpPr>
          <p:spPr bwMode="auto">
            <a:xfrm rot="5400000">
              <a:off x="1666" y="3369"/>
              <a:ext cx="260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b="1">
                  <a:latin typeface="Times New Roman" charset="0"/>
                </a:rPr>
                <a:t>…</a:t>
              </a:r>
            </a:p>
          </p:txBody>
        </p:sp>
      </p:grpSp>
      <p:grpSp>
        <p:nvGrpSpPr>
          <p:cNvPr id="717932" name="Group 108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>
            <a:off x="5384800" y="3795712"/>
            <a:ext cx="892175" cy="2889250"/>
            <a:chOff x="2764" y="2008"/>
            <a:chExt cx="889" cy="1820"/>
          </a:xfrm>
        </p:grpSpPr>
        <p:grpSp>
          <p:nvGrpSpPr>
            <p:cNvPr id="717933" name="Group 109"/>
            <p:cNvGrpSpPr>
              <a:grpSpLocks/>
            </p:cNvGrpSpPr>
            <p:nvPr/>
          </p:nvGrpSpPr>
          <p:grpSpPr bwMode="auto">
            <a:xfrm>
              <a:off x="2764" y="2008"/>
              <a:ext cx="889" cy="1820"/>
              <a:chOff x="1440" y="1578"/>
              <a:chExt cx="672" cy="1820"/>
            </a:xfrm>
          </p:grpSpPr>
          <p:sp>
            <p:nvSpPr>
              <p:cNvPr id="717934" name="Rectangle 110"/>
              <p:cNvSpPr>
                <a:spLocks noChangeArrowheads="1"/>
              </p:cNvSpPr>
              <p:nvPr>
                <p:custDataLst>
                  <p:tags r:id="rId76"/>
                </p:custDataLst>
              </p:nvPr>
            </p:nvSpPr>
            <p:spPr bwMode="auto">
              <a:xfrm>
                <a:off x="1440" y="1578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7935" name="Rectangle 111"/>
              <p:cNvSpPr>
                <a:spLocks noChangeArrowheads="1"/>
              </p:cNvSpPr>
              <p:nvPr>
                <p:custDataLst>
                  <p:tags r:id="rId77"/>
                </p:custDataLst>
              </p:nvPr>
            </p:nvSpPr>
            <p:spPr bwMode="auto">
              <a:xfrm>
                <a:off x="1440" y="1744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7936" name="Rectangle 112"/>
              <p:cNvSpPr>
                <a:spLocks noChangeArrowheads="1"/>
              </p:cNvSpPr>
              <p:nvPr>
                <p:custDataLst>
                  <p:tags r:id="rId78"/>
                </p:custDataLst>
              </p:nvPr>
            </p:nvSpPr>
            <p:spPr bwMode="auto">
              <a:xfrm>
                <a:off x="1440" y="1909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7937" name="Rectangle 113"/>
              <p:cNvSpPr>
                <a:spLocks noChangeArrowheads="1"/>
              </p:cNvSpPr>
              <p:nvPr>
                <p:custDataLst>
                  <p:tags r:id="rId79"/>
                </p:custDataLst>
              </p:nvPr>
            </p:nvSpPr>
            <p:spPr bwMode="auto">
              <a:xfrm>
                <a:off x="1440" y="2075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7938" name="Rectangle 114"/>
              <p:cNvSpPr>
                <a:spLocks noChangeArrowheads="1"/>
              </p:cNvSpPr>
              <p:nvPr>
                <p:custDataLst>
                  <p:tags r:id="rId80"/>
                </p:custDataLst>
              </p:nvPr>
            </p:nvSpPr>
            <p:spPr bwMode="auto">
              <a:xfrm>
                <a:off x="1440" y="2240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7939" name="Rectangle 115"/>
              <p:cNvSpPr>
                <a:spLocks noChangeArrowheads="1"/>
              </p:cNvSpPr>
              <p:nvPr>
                <p:custDataLst>
                  <p:tags r:id="rId81"/>
                </p:custDataLst>
              </p:nvPr>
            </p:nvSpPr>
            <p:spPr bwMode="auto">
              <a:xfrm>
                <a:off x="1440" y="2405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7940" name="Rectangle 116"/>
              <p:cNvSpPr>
                <a:spLocks noChangeArrowheads="1"/>
              </p:cNvSpPr>
              <p:nvPr>
                <p:custDataLst>
                  <p:tags r:id="rId82"/>
                </p:custDataLst>
              </p:nvPr>
            </p:nvSpPr>
            <p:spPr bwMode="auto">
              <a:xfrm>
                <a:off x="1440" y="2571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7941" name="Rectangle 117"/>
              <p:cNvSpPr>
                <a:spLocks noChangeArrowheads="1"/>
              </p:cNvSpPr>
              <p:nvPr>
                <p:custDataLst>
                  <p:tags r:id="rId83"/>
                </p:custDataLst>
              </p:nvPr>
            </p:nvSpPr>
            <p:spPr bwMode="auto">
              <a:xfrm>
                <a:off x="1440" y="2736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7942" name="Rectangle 118"/>
              <p:cNvSpPr>
                <a:spLocks noChangeArrowheads="1"/>
              </p:cNvSpPr>
              <p:nvPr>
                <p:custDataLst>
                  <p:tags r:id="rId84"/>
                </p:custDataLst>
              </p:nvPr>
            </p:nvSpPr>
            <p:spPr bwMode="auto">
              <a:xfrm>
                <a:off x="1440" y="2901"/>
                <a:ext cx="672" cy="33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7943" name="Rectangle 119"/>
              <p:cNvSpPr>
                <a:spLocks noChangeArrowheads="1"/>
              </p:cNvSpPr>
              <p:nvPr>
                <p:custDataLst>
                  <p:tags r:id="rId85"/>
                </p:custDataLst>
              </p:nvPr>
            </p:nvSpPr>
            <p:spPr bwMode="auto">
              <a:xfrm>
                <a:off x="1440" y="3232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717944" name="Text Box 120"/>
            <p:cNvSpPr txBox="1">
              <a:spLocks noChangeArrowheads="1"/>
            </p:cNvSpPr>
            <p:nvPr>
              <p:custDataLst>
                <p:tags r:id="rId75"/>
              </p:custDataLst>
            </p:nvPr>
          </p:nvSpPr>
          <p:spPr bwMode="auto">
            <a:xfrm rot="5400000">
              <a:off x="3034" y="3330"/>
              <a:ext cx="260" cy="36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b="1">
                  <a:latin typeface="Times New Roman" charset="0"/>
                </a:rPr>
                <a:t>…</a:t>
              </a:r>
            </a:p>
          </p:txBody>
        </p:sp>
      </p:grpSp>
      <p:sp>
        <p:nvSpPr>
          <p:cNvPr id="717945" name="Text Box 121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4527550" y="3328987"/>
            <a:ext cx="102870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Valid Bit</a:t>
            </a:r>
          </a:p>
        </p:txBody>
      </p:sp>
      <p:sp>
        <p:nvSpPr>
          <p:cNvPr id="717946" name="Text Box 122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3284538" y="3328987"/>
            <a:ext cx="5397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Tag</a:t>
            </a:r>
          </a:p>
        </p:txBody>
      </p:sp>
      <p:sp>
        <p:nvSpPr>
          <p:cNvPr id="717947" name="Text Box 123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7361238" y="3328987"/>
            <a:ext cx="6159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Data</a:t>
            </a:r>
          </a:p>
        </p:txBody>
      </p:sp>
      <p:grpSp>
        <p:nvGrpSpPr>
          <p:cNvPr id="717950" name="Group 126"/>
          <p:cNvGrpSpPr>
            <a:grpSpLocks/>
          </p:cNvGrpSpPr>
          <p:nvPr>
            <p:custDataLst>
              <p:tags r:id="rId9"/>
            </p:custDataLst>
          </p:nvPr>
        </p:nvGrpSpPr>
        <p:grpSpPr bwMode="auto">
          <a:xfrm>
            <a:off x="8069263" y="3795712"/>
            <a:ext cx="892175" cy="2889250"/>
            <a:chOff x="2764" y="2008"/>
            <a:chExt cx="889" cy="1820"/>
          </a:xfrm>
        </p:grpSpPr>
        <p:grpSp>
          <p:nvGrpSpPr>
            <p:cNvPr id="717951" name="Group 127"/>
            <p:cNvGrpSpPr>
              <a:grpSpLocks/>
            </p:cNvGrpSpPr>
            <p:nvPr/>
          </p:nvGrpSpPr>
          <p:grpSpPr bwMode="auto">
            <a:xfrm>
              <a:off x="2764" y="2008"/>
              <a:ext cx="889" cy="1820"/>
              <a:chOff x="1440" y="1578"/>
              <a:chExt cx="672" cy="1820"/>
            </a:xfrm>
          </p:grpSpPr>
          <p:sp>
            <p:nvSpPr>
              <p:cNvPr id="717952" name="Rectangle 128"/>
              <p:cNvSpPr>
                <a:spLocks noChangeArrowheads="1"/>
              </p:cNvSpPr>
              <p:nvPr>
                <p:custDataLst>
                  <p:tags r:id="rId65"/>
                </p:custDataLst>
              </p:nvPr>
            </p:nvSpPr>
            <p:spPr bwMode="auto">
              <a:xfrm>
                <a:off x="1440" y="1578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7953" name="Rectangle 129"/>
              <p:cNvSpPr>
                <a:spLocks noChangeArrowheads="1"/>
              </p:cNvSpPr>
              <p:nvPr>
                <p:custDataLst>
                  <p:tags r:id="rId66"/>
                </p:custDataLst>
              </p:nvPr>
            </p:nvSpPr>
            <p:spPr bwMode="auto">
              <a:xfrm>
                <a:off x="1440" y="1744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7954" name="Rectangle 130"/>
              <p:cNvSpPr>
                <a:spLocks noChangeArrowheads="1"/>
              </p:cNvSpPr>
              <p:nvPr>
                <p:custDataLst>
                  <p:tags r:id="rId67"/>
                </p:custDataLst>
              </p:nvPr>
            </p:nvSpPr>
            <p:spPr bwMode="auto">
              <a:xfrm>
                <a:off x="1440" y="1909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7955" name="Rectangle 131"/>
              <p:cNvSpPr>
                <a:spLocks noChangeArrowheads="1"/>
              </p:cNvSpPr>
              <p:nvPr>
                <p:custDataLst>
                  <p:tags r:id="rId68"/>
                </p:custDataLst>
              </p:nvPr>
            </p:nvSpPr>
            <p:spPr bwMode="auto">
              <a:xfrm>
                <a:off x="1440" y="2075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7956" name="Rectangle 132"/>
              <p:cNvSpPr>
                <a:spLocks noChangeArrowheads="1"/>
              </p:cNvSpPr>
              <p:nvPr>
                <p:custDataLst>
                  <p:tags r:id="rId69"/>
                </p:custDataLst>
              </p:nvPr>
            </p:nvSpPr>
            <p:spPr bwMode="auto">
              <a:xfrm>
                <a:off x="1440" y="2240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7957" name="Rectangle 133"/>
              <p:cNvSpPr>
                <a:spLocks noChangeArrowheads="1"/>
              </p:cNvSpPr>
              <p:nvPr>
                <p:custDataLst>
                  <p:tags r:id="rId70"/>
                </p:custDataLst>
              </p:nvPr>
            </p:nvSpPr>
            <p:spPr bwMode="auto">
              <a:xfrm>
                <a:off x="1440" y="2405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7958" name="Rectangle 134"/>
              <p:cNvSpPr>
                <a:spLocks noChangeArrowheads="1"/>
              </p:cNvSpPr>
              <p:nvPr>
                <p:custDataLst>
                  <p:tags r:id="rId71"/>
                </p:custDataLst>
              </p:nvPr>
            </p:nvSpPr>
            <p:spPr bwMode="auto">
              <a:xfrm>
                <a:off x="1440" y="2571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7959" name="Rectangle 135"/>
              <p:cNvSpPr>
                <a:spLocks noChangeArrowheads="1"/>
              </p:cNvSpPr>
              <p:nvPr>
                <p:custDataLst>
                  <p:tags r:id="rId72"/>
                </p:custDataLst>
              </p:nvPr>
            </p:nvSpPr>
            <p:spPr bwMode="auto">
              <a:xfrm>
                <a:off x="1440" y="2736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7960" name="Rectangle 136"/>
              <p:cNvSpPr>
                <a:spLocks noChangeArrowheads="1"/>
              </p:cNvSpPr>
              <p:nvPr>
                <p:custDataLst>
                  <p:tags r:id="rId73"/>
                </p:custDataLst>
              </p:nvPr>
            </p:nvSpPr>
            <p:spPr bwMode="auto">
              <a:xfrm>
                <a:off x="1440" y="2901"/>
                <a:ext cx="672" cy="33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7961" name="Rectangle 137"/>
              <p:cNvSpPr>
                <a:spLocks noChangeArrowheads="1"/>
              </p:cNvSpPr>
              <p:nvPr>
                <p:custDataLst>
                  <p:tags r:id="rId74"/>
                </p:custDataLst>
              </p:nvPr>
            </p:nvSpPr>
            <p:spPr bwMode="auto">
              <a:xfrm>
                <a:off x="1440" y="3232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717962" name="Text Box 138"/>
            <p:cNvSpPr txBox="1">
              <a:spLocks noChangeArrowheads="1"/>
            </p:cNvSpPr>
            <p:nvPr>
              <p:custDataLst>
                <p:tags r:id="rId64"/>
              </p:custDataLst>
            </p:nvPr>
          </p:nvSpPr>
          <p:spPr bwMode="auto">
            <a:xfrm rot="5400000">
              <a:off x="3034" y="3330"/>
              <a:ext cx="260" cy="36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b="1">
                  <a:latin typeface="Times New Roman" charset="0"/>
                </a:rPr>
                <a:t>…</a:t>
              </a:r>
            </a:p>
          </p:txBody>
        </p:sp>
      </p:grpSp>
      <p:grpSp>
        <p:nvGrpSpPr>
          <p:cNvPr id="717963" name="Group 139"/>
          <p:cNvGrpSpPr>
            <a:grpSpLocks/>
          </p:cNvGrpSpPr>
          <p:nvPr>
            <p:custDataLst>
              <p:tags r:id="rId10"/>
            </p:custDataLst>
          </p:nvPr>
        </p:nvGrpSpPr>
        <p:grpSpPr bwMode="auto">
          <a:xfrm>
            <a:off x="6278563" y="3795712"/>
            <a:ext cx="892175" cy="2889250"/>
            <a:chOff x="2764" y="2008"/>
            <a:chExt cx="889" cy="1820"/>
          </a:xfrm>
        </p:grpSpPr>
        <p:grpSp>
          <p:nvGrpSpPr>
            <p:cNvPr id="717964" name="Group 140"/>
            <p:cNvGrpSpPr>
              <a:grpSpLocks/>
            </p:cNvGrpSpPr>
            <p:nvPr/>
          </p:nvGrpSpPr>
          <p:grpSpPr bwMode="auto">
            <a:xfrm>
              <a:off x="2764" y="2008"/>
              <a:ext cx="889" cy="1820"/>
              <a:chOff x="1440" y="1578"/>
              <a:chExt cx="672" cy="1820"/>
            </a:xfrm>
          </p:grpSpPr>
          <p:sp>
            <p:nvSpPr>
              <p:cNvPr id="717965" name="Rectangle 141"/>
              <p:cNvSpPr>
                <a:spLocks noChangeArrowheads="1"/>
              </p:cNvSpPr>
              <p:nvPr>
                <p:custDataLst>
                  <p:tags r:id="rId54"/>
                </p:custDataLst>
              </p:nvPr>
            </p:nvSpPr>
            <p:spPr bwMode="auto">
              <a:xfrm>
                <a:off x="1440" y="1578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7966" name="Rectangle 142"/>
              <p:cNvSpPr>
                <a:spLocks noChangeArrowheads="1"/>
              </p:cNvSpPr>
              <p:nvPr>
                <p:custDataLst>
                  <p:tags r:id="rId55"/>
                </p:custDataLst>
              </p:nvPr>
            </p:nvSpPr>
            <p:spPr bwMode="auto">
              <a:xfrm>
                <a:off x="1440" y="1744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7967" name="Rectangle 143"/>
              <p:cNvSpPr>
                <a:spLocks noChangeArrowheads="1"/>
              </p:cNvSpPr>
              <p:nvPr>
                <p:custDataLst>
                  <p:tags r:id="rId56"/>
                </p:custDataLst>
              </p:nvPr>
            </p:nvSpPr>
            <p:spPr bwMode="auto">
              <a:xfrm>
                <a:off x="1440" y="1909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7968" name="Rectangle 144"/>
              <p:cNvSpPr>
                <a:spLocks noChangeArrowheads="1"/>
              </p:cNvSpPr>
              <p:nvPr>
                <p:custDataLst>
                  <p:tags r:id="rId57"/>
                </p:custDataLst>
              </p:nvPr>
            </p:nvSpPr>
            <p:spPr bwMode="auto">
              <a:xfrm>
                <a:off x="1440" y="2075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7969" name="Rectangle 145"/>
              <p:cNvSpPr>
                <a:spLocks noChangeArrowheads="1"/>
              </p:cNvSpPr>
              <p:nvPr>
                <p:custDataLst>
                  <p:tags r:id="rId58"/>
                </p:custDataLst>
              </p:nvPr>
            </p:nvSpPr>
            <p:spPr bwMode="auto">
              <a:xfrm>
                <a:off x="1440" y="2240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7970" name="Rectangle 146"/>
              <p:cNvSpPr>
                <a:spLocks noChangeArrowheads="1"/>
              </p:cNvSpPr>
              <p:nvPr>
                <p:custDataLst>
                  <p:tags r:id="rId59"/>
                </p:custDataLst>
              </p:nvPr>
            </p:nvSpPr>
            <p:spPr bwMode="auto">
              <a:xfrm>
                <a:off x="1440" y="2405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7971" name="Rectangle 147"/>
              <p:cNvSpPr>
                <a:spLocks noChangeArrowheads="1"/>
              </p:cNvSpPr>
              <p:nvPr>
                <p:custDataLst>
                  <p:tags r:id="rId60"/>
                </p:custDataLst>
              </p:nvPr>
            </p:nvSpPr>
            <p:spPr bwMode="auto">
              <a:xfrm>
                <a:off x="1440" y="2571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7972" name="Rectangle 148"/>
              <p:cNvSpPr>
                <a:spLocks noChangeArrowheads="1"/>
              </p:cNvSpPr>
              <p:nvPr>
                <p:custDataLst>
                  <p:tags r:id="rId61"/>
                </p:custDataLst>
              </p:nvPr>
            </p:nvSpPr>
            <p:spPr bwMode="auto">
              <a:xfrm>
                <a:off x="1440" y="2736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7973" name="Rectangle 149"/>
              <p:cNvSpPr>
                <a:spLocks noChangeArrowheads="1"/>
              </p:cNvSpPr>
              <p:nvPr>
                <p:custDataLst>
                  <p:tags r:id="rId62"/>
                </p:custDataLst>
              </p:nvPr>
            </p:nvSpPr>
            <p:spPr bwMode="auto">
              <a:xfrm>
                <a:off x="1440" y="2901"/>
                <a:ext cx="672" cy="33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7974" name="Rectangle 150"/>
              <p:cNvSpPr>
                <a:spLocks noChangeArrowheads="1"/>
              </p:cNvSpPr>
              <p:nvPr>
                <p:custDataLst>
                  <p:tags r:id="rId63"/>
                </p:custDataLst>
              </p:nvPr>
            </p:nvSpPr>
            <p:spPr bwMode="auto">
              <a:xfrm>
                <a:off x="1440" y="3232"/>
                <a:ext cx="672" cy="16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717975" name="Text Box 151"/>
            <p:cNvSpPr txBox="1">
              <a:spLocks noChangeArrowheads="1"/>
            </p:cNvSpPr>
            <p:nvPr>
              <p:custDataLst>
                <p:tags r:id="rId53"/>
              </p:custDataLst>
            </p:nvPr>
          </p:nvSpPr>
          <p:spPr bwMode="auto">
            <a:xfrm rot="5400000">
              <a:off x="3034" y="3330"/>
              <a:ext cx="260" cy="36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b="1">
                  <a:latin typeface="Times New Roman" charset="0"/>
                </a:rPr>
                <a:t>…</a:t>
              </a:r>
            </a:p>
          </p:txBody>
        </p:sp>
      </p:grpSp>
      <p:sp>
        <p:nvSpPr>
          <p:cNvPr id="717976" name="Rectangle 152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7173913" y="3792537"/>
            <a:ext cx="892175" cy="288448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977" name="Text Box 153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7369175" y="4710112"/>
            <a:ext cx="4127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b="1">
                <a:latin typeface="Times New Roman" charset="0"/>
              </a:rPr>
              <a:t>…</a:t>
            </a:r>
          </a:p>
        </p:txBody>
      </p:sp>
      <p:sp>
        <p:nvSpPr>
          <p:cNvPr id="717978" name="Text Box 154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5686425" y="3509962"/>
            <a:ext cx="2730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400">
                <a:latin typeface="Times New Roman" charset="0"/>
              </a:rPr>
              <a:t>0</a:t>
            </a:r>
          </a:p>
        </p:txBody>
      </p:sp>
      <p:sp>
        <p:nvSpPr>
          <p:cNvPr id="717979" name="Text Box 155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6580188" y="3509962"/>
            <a:ext cx="2730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400">
                <a:latin typeface="Times New Roman" charset="0"/>
              </a:rPr>
              <a:t>1</a:t>
            </a:r>
          </a:p>
        </p:txBody>
      </p:sp>
      <p:sp>
        <p:nvSpPr>
          <p:cNvPr id="717980" name="Text Box 156"/>
          <p:cNvSpPr txBox="1"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8308975" y="3509962"/>
            <a:ext cx="509588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400">
                <a:latin typeface="Times New Roman" charset="0"/>
              </a:rPr>
              <a:t>2</a:t>
            </a:r>
            <a:r>
              <a:rPr lang="en-US" sz="1400" baseline="30000">
                <a:latin typeface="Times New Roman" charset="0"/>
              </a:rPr>
              <a:t>m</a:t>
            </a:r>
            <a:r>
              <a:rPr lang="en-US" sz="1400">
                <a:latin typeface="Times New Roman" charset="0"/>
              </a:rPr>
              <a:t>-1</a:t>
            </a:r>
          </a:p>
        </p:txBody>
      </p:sp>
      <p:sp>
        <p:nvSpPr>
          <p:cNvPr id="717985" name="Oval 161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784225" y="3794125"/>
            <a:ext cx="609600" cy="263525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= =?</a:t>
            </a:r>
          </a:p>
        </p:txBody>
      </p:sp>
      <p:sp>
        <p:nvSpPr>
          <p:cNvPr id="717986" name="Oval 162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1584325" y="4056062"/>
            <a:ext cx="609600" cy="263525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= =?</a:t>
            </a:r>
          </a:p>
        </p:txBody>
      </p:sp>
      <p:sp>
        <p:nvSpPr>
          <p:cNvPr id="717987" name="Oval 163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784225" y="4325937"/>
            <a:ext cx="609600" cy="263525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= =?</a:t>
            </a:r>
          </a:p>
        </p:txBody>
      </p:sp>
      <p:sp>
        <p:nvSpPr>
          <p:cNvPr id="717988" name="Oval 164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1584325" y="4587875"/>
            <a:ext cx="609600" cy="263525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= =?</a:t>
            </a:r>
          </a:p>
        </p:txBody>
      </p:sp>
      <p:sp>
        <p:nvSpPr>
          <p:cNvPr id="717989" name="Oval 165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785813" y="4838700"/>
            <a:ext cx="609600" cy="263525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= =?</a:t>
            </a:r>
          </a:p>
        </p:txBody>
      </p:sp>
      <p:sp>
        <p:nvSpPr>
          <p:cNvPr id="717990" name="Oval 166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1585913" y="5110162"/>
            <a:ext cx="609600" cy="263525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= =?</a:t>
            </a:r>
          </a:p>
        </p:txBody>
      </p:sp>
      <p:sp>
        <p:nvSpPr>
          <p:cNvPr id="717991" name="Oval 167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785813" y="5370512"/>
            <a:ext cx="609600" cy="263525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= =?</a:t>
            </a:r>
          </a:p>
        </p:txBody>
      </p:sp>
      <p:sp>
        <p:nvSpPr>
          <p:cNvPr id="717992" name="Oval 168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1585913" y="5632450"/>
            <a:ext cx="609600" cy="263525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= =?</a:t>
            </a:r>
          </a:p>
        </p:txBody>
      </p:sp>
      <p:sp>
        <p:nvSpPr>
          <p:cNvPr id="717995" name="Oval 171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784225" y="6415087"/>
            <a:ext cx="609600" cy="263525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= =?</a:t>
            </a:r>
          </a:p>
        </p:txBody>
      </p:sp>
      <p:sp>
        <p:nvSpPr>
          <p:cNvPr id="717996" name="Line 172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498475" y="2708275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997" name="Line 173"/>
          <p:cNvSpPr>
            <a:spLocks noChangeShapeType="1"/>
          </p:cNvSpPr>
          <p:nvPr>
            <p:custDataLst>
              <p:tags r:id="rId26"/>
            </p:custDataLst>
          </p:nvPr>
        </p:nvSpPr>
        <p:spPr bwMode="auto">
          <a:xfrm>
            <a:off x="500063" y="3925887"/>
            <a:ext cx="809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998" name="Line 174"/>
          <p:cNvSpPr>
            <a:spLocks noChangeShapeType="1"/>
          </p:cNvSpPr>
          <p:nvPr>
            <p:custDataLst>
              <p:tags r:id="rId27"/>
            </p:custDataLst>
          </p:nvPr>
        </p:nvSpPr>
        <p:spPr bwMode="auto">
          <a:xfrm>
            <a:off x="500063" y="4194175"/>
            <a:ext cx="809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999" name="Line 175"/>
          <p:cNvSpPr>
            <a:spLocks noChangeShapeType="1"/>
          </p:cNvSpPr>
          <p:nvPr>
            <p:custDataLst>
              <p:tags r:id="rId28"/>
            </p:custDataLst>
          </p:nvPr>
        </p:nvSpPr>
        <p:spPr bwMode="auto">
          <a:xfrm>
            <a:off x="500063" y="4452937"/>
            <a:ext cx="809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8000" name="Line 176"/>
          <p:cNvSpPr>
            <a:spLocks noChangeShapeType="1"/>
          </p:cNvSpPr>
          <p:nvPr>
            <p:custDataLst>
              <p:tags r:id="rId29"/>
            </p:custDataLst>
          </p:nvPr>
        </p:nvSpPr>
        <p:spPr bwMode="auto">
          <a:xfrm>
            <a:off x="500063" y="4721225"/>
            <a:ext cx="809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8001" name="Line 177"/>
          <p:cNvSpPr>
            <a:spLocks noChangeShapeType="1"/>
          </p:cNvSpPr>
          <p:nvPr>
            <p:custDataLst>
              <p:tags r:id="rId30"/>
            </p:custDataLst>
          </p:nvPr>
        </p:nvSpPr>
        <p:spPr bwMode="auto">
          <a:xfrm>
            <a:off x="500063" y="4970462"/>
            <a:ext cx="809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8002" name="Line 178"/>
          <p:cNvSpPr>
            <a:spLocks noChangeShapeType="1"/>
          </p:cNvSpPr>
          <p:nvPr>
            <p:custDataLst>
              <p:tags r:id="rId31"/>
            </p:custDataLst>
          </p:nvPr>
        </p:nvSpPr>
        <p:spPr bwMode="auto">
          <a:xfrm>
            <a:off x="500063" y="5499100"/>
            <a:ext cx="809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8003" name="Line 179"/>
          <p:cNvSpPr>
            <a:spLocks noChangeShapeType="1"/>
          </p:cNvSpPr>
          <p:nvPr>
            <p:custDataLst>
              <p:tags r:id="rId32"/>
            </p:custDataLst>
          </p:nvPr>
        </p:nvSpPr>
        <p:spPr bwMode="auto">
          <a:xfrm>
            <a:off x="500063" y="5767387"/>
            <a:ext cx="809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8006" name="Line 182"/>
          <p:cNvSpPr>
            <a:spLocks noChangeShapeType="1"/>
          </p:cNvSpPr>
          <p:nvPr>
            <p:custDataLst>
              <p:tags r:id="rId33"/>
            </p:custDataLst>
          </p:nvPr>
        </p:nvSpPr>
        <p:spPr bwMode="auto">
          <a:xfrm>
            <a:off x="500063" y="5240337"/>
            <a:ext cx="809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8007" name="Line 183"/>
          <p:cNvSpPr>
            <a:spLocks noChangeShapeType="1"/>
          </p:cNvSpPr>
          <p:nvPr>
            <p:custDataLst>
              <p:tags r:id="rId34"/>
            </p:custDataLst>
          </p:nvPr>
        </p:nvSpPr>
        <p:spPr bwMode="auto">
          <a:xfrm>
            <a:off x="500063" y="6545262"/>
            <a:ext cx="809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718008" name="AutoShape 184"/>
          <p:cNvCxnSpPr>
            <a:cxnSpLocks noChangeShapeType="1"/>
            <a:stCxn id="717997" idx="1"/>
            <a:endCxn id="717985" idx="2"/>
          </p:cNvCxnSpPr>
          <p:nvPr>
            <p:custDataLst>
              <p:tags r:id="rId35"/>
            </p:custDataLst>
          </p:nvPr>
        </p:nvCxnSpPr>
        <p:spPr bwMode="auto">
          <a:xfrm>
            <a:off x="581025" y="3925887"/>
            <a:ext cx="20320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718009" name="AutoShape 185"/>
          <p:cNvCxnSpPr>
            <a:cxnSpLocks noChangeShapeType="1"/>
            <a:stCxn id="717998" idx="1"/>
            <a:endCxn id="717986" idx="2"/>
          </p:cNvCxnSpPr>
          <p:nvPr>
            <p:custDataLst>
              <p:tags r:id="rId36"/>
            </p:custDataLst>
          </p:nvPr>
        </p:nvCxnSpPr>
        <p:spPr bwMode="auto">
          <a:xfrm flipV="1">
            <a:off x="581025" y="4187825"/>
            <a:ext cx="1003300" cy="63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718010" name="AutoShape 186"/>
          <p:cNvCxnSpPr>
            <a:cxnSpLocks noChangeShapeType="1"/>
            <a:stCxn id="717999" idx="1"/>
            <a:endCxn id="717987" idx="2"/>
          </p:cNvCxnSpPr>
          <p:nvPr>
            <p:custDataLst>
              <p:tags r:id="rId37"/>
            </p:custDataLst>
          </p:nvPr>
        </p:nvCxnSpPr>
        <p:spPr bwMode="auto">
          <a:xfrm>
            <a:off x="581025" y="4452937"/>
            <a:ext cx="203200" cy="4763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718011" name="AutoShape 187"/>
          <p:cNvCxnSpPr>
            <a:cxnSpLocks noChangeShapeType="1"/>
            <a:stCxn id="718000" idx="1"/>
            <a:endCxn id="717988" idx="2"/>
          </p:cNvCxnSpPr>
          <p:nvPr>
            <p:custDataLst>
              <p:tags r:id="rId38"/>
            </p:custDataLst>
          </p:nvPr>
        </p:nvCxnSpPr>
        <p:spPr bwMode="auto">
          <a:xfrm flipV="1">
            <a:off x="581025" y="4719637"/>
            <a:ext cx="1003300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718012" name="AutoShape 188"/>
          <p:cNvCxnSpPr>
            <a:cxnSpLocks noChangeShapeType="1"/>
            <a:stCxn id="718001" idx="1"/>
            <a:endCxn id="717989" idx="2"/>
          </p:cNvCxnSpPr>
          <p:nvPr>
            <p:custDataLst>
              <p:tags r:id="rId39"/>
            </p:custDataLst>
          </p:nvPr>
        </p:nvCxnSpPr>
        <p:spPr bwMode="auto">
          <a:xfrm>
            <a:off x="581025" y="4970462"/>
            <a:ext cx="204788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718013" name="AutoShape 189"/>
          <p:cNvCxnSpPr>
            <a:cxnSpLocks noChangeShapeType="1"/>
            <a:stCxn id="718006" idx="1"/>
            <a:endCxn id="717990" idx="2"/>
          </p:cNvCxnSpPr>
          <p:nvPr>
            <p:custDataLst>
              <p:tags r:id="rId40"/>
            </p:custDataLst>
          </p:nvPr>
        </p:nvCxnSpPr>
        <p:spPr bwMode="auto">
          <a:xfrm>
            <a:off x="581025" y="5240337"/>
            <a:ext cx="1004888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718014" name="AutoShape 190"/>
          <p:cNvCxnSpPr>
            <a:cxnSpLocks noChangeShapeType="1"/>
            <a:stCxn id="718002" idx="1"/>
            <a:endCxn id="717991" idx="2"/>
          </p:cNvCxnSpPr>
          <p:nvPr>
            <p:custDataLst>
              <p:tags r:id="rId41"/>
            </p:custDataLst>
          </p:nvPr>
        </p:nvCxnSpPr>
        <p:spPr bwMode="auto">
          <a:xfrm>
            <a:off x="581025" y="5499100"/>
            <a:ext cx="204788" cy="31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718015" name="AutoShape 191"/>
          <p:cNvCxnSpPr>
            <a:cxnSpLocks noChangeShapeType="1"/>
            <a:stCxn id="718003" idx="1"/>
            <a:endCxn id="717992" idx="2"/>
          </p:cNvCxnSpPr>
          <p:nvPr>
            <p:custDataLst>
              <p:tags r:id="rId42"/>
            </p:custDataLst>
          </p:nvPr>
        </p:nvCxnSpPr>
        <p:spPr bwMode="auto">
          <a:xfrm flipV="1">
            <a:off x="581025" y="5764212"/>
            <a:ext cx="1004888" cy="31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718016" name="AutoShape 192"/>
          <p:cNvCxnSpPr>
            <a:cxnSpLocks noChangeShapeType="1"/>
            <a:stCxn id="718007" idx="1"/>
            <a:endCxn id="717995" idx="2"/>
          </p:cNvCxnSpPr>
          <p:nvPr>
            <p:custDataLst>
              <p:tags r:id="rId43"/>
            </p:custDataLst>
          </p:nvPr>
        </p:nvCxnSpPr>
        <p:spPr bwMode="auto">
          <a:xfrm>
            <a:off x="581025" y="6545262"/>
            <a:ext cx="203200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718017" name="AutoShape 193"/>
          <p:cNvCxnSpPr>
            <a:cxnSpLocks noChangeShapeType="1"/>
            <a:stCxn id="717985" idx="6"/>
            <a:endCxn id="717920" idx="1"/>
          </p:cNvCxnSpPr>
          <p:nvPr>
            <p:custDataLst>
              <p:tags r:id="rId44"/>
            </p:custDataLst>
          </p:nvPr>
        </p:nvCxnSpPr>
        <p:spPr bwMode="auto">
          <a:xfrm>
            <a:off x="1393825" y="3925887"/>
            <a:ext cx="1131888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</p:cxnSp>
      <p:cxnSp>
        <p:nvCxnSpPr>
          <p:cNvPr id="718018" name="AutoShape 194"/>
          <p:cNvCxnSpPr>
            <a:cxnSpLocks noChangeShapeType="1"/>
            <a:stCxn id="717986" idx="6"/>
            <a:endCxn id="717921" idx="1"/>
          </p:cNvCxnSpPr>
          <p:nvPr>
            <p:custDataLst>
              <p:tags r:id="rId45"/>
            </p:custDataLst>
          </p:nvPr>
        </p:nvCxnSpPr>
        <p:spPr bwMode="auto">
          <a:xfrm>
            <a:off x="2193925" y="4187825"/>
            <a:ext cx="331788" cy="31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</p:cxnSp>
      <p:cxnSp>
        <p:nvCxnSpPr>
          <p:cNvPr id="718019" name="AutoShape 195"/>
          <p:cNvCxnSpPr>
            <a:cxnSpLocks noChangeShapeType="1"/>
            <a:stCxn id="717987" idx="6"/>
            <a:endCxn id="717922" idx="1"/>
          </p:cNvCxnSpPr>
          <p:nvPr>
            <p:custDataLst>
              <p:tags r:id="rId46"/>
            </p:custDataLst>
          </p:nvPr>
        </p:nvCxnSpPr>
        <p:spPr bwMode="auto">
          <a:xfrm flipV="1">
            <a:off x="1393825" y="4452937"/>
            <a:ext cx="1131888" cy="4763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</p:cxnSp>
      <p:cxnSp>
        <p:nvCxnSpPr>
          <p:cNvPr id="718020" name="AutoShape 196"/>
          <p:cNvCxnSpPr>
            <a:cxnSpLocks noChangeShapeType="1"/>
            <a:stCxn id="717988" idx="6"/>
            <a:endCxn id="717923" idx="1"/>
          </p:cNvCxnSpPr>
          <p:nvPr>
            <p:custDataLst>
              <p:tags r:id="rId47"/>
            </p:custDataLst>
          </p:nvPr>
        </p:nvCxnSpPr>
        <p:spPr bwMode="auto">
          <a:xfrm flipV="1">
            <a:off x="2193925" y="4716462"/>
            <a:ext cx="331788" cy="31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</p:cxnSp>
      <p:cxnSp>
        <p:nvCxnSpPr>
          <p:cNvPr id="718021" name="AutoShape 197"/>
          <p:cNvCxnSpPr>
            <a:cxnSpLocks noChangeShapeType="1"/>
            <a:stCxn id="717989" idx="6"/>
            <a:endCxn id="717924" idx="1"/>
          </p:cNvCxnSpPr>
          <p:nvPr>
            <p:custDataLst>
              <p:tags r:id="rId48"/>
            </p:custDataLst>
          </p:nvPr>
        </p:nvCxnSpPr>
        <p:spPr bwMode="auto">
          <a:xfrm>
            <a:off x="1395413" y="4970462"/>
            <a:ext cx="1130300" cy="793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</p:cxnSp>
      <p:cxnSp>
        <p:nvCxnSpPr>
          <p:cNvPr id="718022" name="AutoShape 198"/>
          <p:cNvCxnSpPr>
            <a:cxnSpLocks noChangeShapeType="1"/>
            <a:stCxn id="717990" idx="6"/>
            <a:endCxn id="717925" idx="1"/>
          </p:cNvCxnSpPr>
          <p:nvPr>
            <p:custDataLst>
              <p:tags r:id="rId49"/>
            </p:custDataLst>
          </p:nvPr>
        </p:nvCxnSpPr>
        <p:spPr bwMode="auto">
          <a:xfrm flipV="1">
            <a:off x="2195513" y="5240337"/>
            <a:ext cx="330200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</p:cxnSp>
      <p:cxnSp>
        <p:nvCxnSpPr>
          <p:cNvPr id="718023" name="AutoShape 199"/>
          <p:cNvCxnSpPr>
            <a:cxnSpLocks noChangeShapeType="1"/>
            <a:stCxn id="717991" idx="6"/>
            <a:endCxn id="717926" idx="1"/>
          </p:cNvCxnSpPr>
          <p:nvPr>
            <p:custDataLst>
              <p:tags r:id="rId50"/>
            </p:custDataLst>
          </p:nvPr>
        </p:nvCxnSpPr>
        <p:spPr bwMode="auto">
          <a:xfrm>
            <a:off x="1395413" y="5502275"/>
            <a:ext cx="1130300" cy="1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</p:cxnSp>
      <p:cxnSp>
        <p:nvCxnSpPr>
          <p:cNvPr id="718024" name="AutoShape 200"/>
          <p:cNvCxnSpPr>
            <a:cxnSpLocks noChangeShapeType="1"/>
            <a:stCxn id="717992" idx="6"/>
            <a:endCxn id="717927" idx="1"/>
          </p:cNvCxnSpPr>
          <p:nvPr>
            <p:custDataLst>
              <p:tags r:id="rId51"/>
            </p:custDataLst>
          </p:nvPr>
        </p:nvCxnSpPr>
        <p:spPr bwMode="auto">
          <a:xfrm>
            <a:off x="2195513" y="5764212"/>
            <a:ext cx="330200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</p:cxnSp>
      <p:cxnSp>
        <p:nvCxnSpPr>
          <p:cNvPr id="718025" name="AutoShape 201"/>
          <p:cNvCxnSpPr>
            <a:cxnSpLocks noChangeShapeType="1"/>
            <a:stCxn id="717995" idx="6"/>
            <a:endCxn id="717929" idx="1"/>
          </p:cNvCxnSpPr>
          <p:nvPr>
            <p:custDataLst>
              <p:tags r:id="rId52"/>
            </p:custDataLst>
          </p:nvPr>
        </p:nvCxnSpPr>
        <p:spPr bwMode="auto">
          <a:xfrm>
            <a:off x="1393825" y="6546850"/>
            <a:ext cx="1131888" cy="63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</p:cxnSp>
      <p:sp>
        <p:nvSpPr>
          <p:cNvPr id="124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256506"/>
          </a:xfrm>
        </p:spPr>
        <p:txBody>
          <a:bodyPr>
            <a:normAutofit/>
          </a:bodyPr>
          <a:lstStyle/>
          <a:p>
            <a:r>
              <a:rPr lang="en-US" dirty="0" smtClean="0"/>
              <a:t>Full Associative = 2^N Way Associative</a:t>
            </a:r>
          </a:p>
          <a:p>
            <a:pPr lvl="1"/>
            <a:r>
              <a:rPr lang="en-US" dirty="0" smtClean="0"/>
              <a:t>Everything goes Anywhere!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71602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 far, we have three types of memory:</a:t>
            </a:r>
          </a:p>
          <a:p>
            <a:pPr lvl="1"/>
            <a:r>
              <a:rPr lang="en-US" dirty="0" smtClean="0"/>
              <a:t>Registers (between pipeline stages)</a:t>
            </a:r>
          </a:p>
          <a:p>
            <a:pPr lvl="1"/>
            <a:r>
              <a:rPr lang="en-US" dirty="0" smtClean="0"/>
              <a:t>Register File</a:t>
            </a:r>
          </a:p>
          <a:p>
            <a:pPr lvl="1"/>
            <a:r>
              <a:rPr lang="en-US" dirty="0" smtClean="0"/>
              <a:t>Giant Magic Black Box for </a:t>
            </a:r>
            <a:r>
              <a:rPr lang="en-US" dirty="0" err="1" smtClean="0"/>
              <a:t>lw</a:t>
            </a:r>
            <a:r>
              <a:rPr lang="en-US" dirty="0" smtClean="0"/>
              <a:t> and </a:t>
            </a:r>
            <a:r>
              <a:rPr lang="en-US" dirty="0" err="1" smtClean="0"/>
              <a:t>sw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Inside the box is </a:t>
            </a:r>
            <a:r>
              <a:rPr lang="en-US" dirty="0" err="1" smtClean="0"/>
              <a:t>CompArch’s</a:t>
            </a:r>
            <a:r>
              <a:rPr lang="en-US" dirty="0" smtClean="0"/>
              <a:t> favorite thing:</a:t>
            </a:r>
          </a:p>
          <a:p>
            <a:pPr lvl="1"/>
            <a:r>
              <a:rPr lang="en-US" dirty="0" smtClean="0"/>
              <a:t>More Black Boxes</a:t>
            </a:r>
          </a:p>
        </p:txBody>
      </p:sp>
    </p:spTree>
    <p:extLst>
      <p:ext uri="{BB962C8B-B14F-4D97-AF65-F5344CB8AC3E}">
        <p14:creationId xmlns:p14="http://schemas.microsoft.com/office/powerpoint/2010/main" val="263032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gets evicted?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Approach #1: Random</a:t>
            </a:r>
          </a:p>
          <a:p>
            <a:pPr lvl="1"/>
            <a:r>
              <a:rPr lang="en-US" dirty="0" smtClean="0"/>
              <a:t>Just arbitrarily pick from possible locations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Approach #2: Least Recently Used (LRU)</a:t>
            </a:r>
          </a:p>
          <a:p>
            <a:pPr lvl="1"/>
            <a:r>
              <a:rPr lang="en-US" dirty="0" smtClean="0"/>
              <a:t>Use temporal locality</a:t>
            </a:r>
          </a:p>
          <a:p>
            <a:pPr lvl="1"/>
            <a:r>
              <a:rPr lang="en-US" dirty="0" smtClean="0"/>
              <a:t>Must track somehow – extra bits to recent usage</a:t>
            </a:r>
          </a:p>
          <a:p>
            <a:endParaRPr lang="en-US" dirty="0" smtClean="0"/>
          </a:p>
          <a:p>
            <a:r>
              <a:rPr lang="en-US" dirty="0" smtClean="0"/>
              <a:t>In practice, Random ~12% worse than LRU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41361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4818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Cache Arrangement</a:t>
            </a:r>
          </a:p>
        </p:txBody>
      </p:sp>
      <p:sp>
        <p:nvSpPr>
          <p:cNvPr id="674819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US" b="1" dirty="0"/>
          </a:p>
          <a:p>
            <a:r>
              <a:rPr lang="en-US" b="1" dirty="0"/>
              <a:t>Direct Mapped</a:t>
            </a:r>
            <a:r>
              <a:rPr lang="en-US" dirty="0"/>
              <a:t> – Memory addresses map to particular location in that </a:t>
            </a:r>
            <a:r>
              <a:rPr lang="en-US" dirty="0" smtClean="0"/>
              <a:t>cache</a:t>
            </a:r>
          </a:p>
          <a:p>
            <a:pPr lvl="1"/>
            <a:r>
              <a:rPr lang="en-US" dirty="0" smtClean="0"/>
              <a:t>1-Way Associative Set</a:t>
            </a:r>
            <a:endParaRPr lang="en-US" dirty="0"/>
          </a:p>
          <a:p>
            <a:endParaRPr lang="en-US" b="1" dirty="0"/>
          </a:p>
          <a:p>
            <a:r>
              <a:rPr lang="en-US" b="1" dirty="0"/>
              <a:t>Fully Associative</a:t>
            </a:r>
            <a:r>
              <a:rPr lang="en-US" dirty="0"/>
              <a:t> – Data can be placed anywhere in the </a:t>
            </a:r>
            <a:r>
              <a:rPr lang="en-US" dirty="0" smtClean="0"/>
              <a:t>cache</a:t>
            </a:r>
          </a:p>
          <a:p>
            <a:pPr lvl="1"/>
            <a:r>
              <a:rPr lang="en-US" dirty="0" smtClean="0"/>
              <a:t>2^n-Way Associative Set </a:t>
            </a:r>
            <a:endParaRPr lang="en-US" dirty="0"/>
          </a:p>
          <a:p>
            <a:endParaRPr lang="en-US" b="1" dirty="0"/>
          </a:p>
          <a:p>
            <a:r>
              <a:rPr lang="en-US" b="1" dirty="0"/>
              <a:t>N-way Set Associative</a:t>
            </a:r>
            <a:r>
              <a:rPr lang="en-US" dirty="0"/>
              <a:t> – Data can be placed in a limited number of </a:t>
            </a:r>
            <a:r>
              <a:rPr lang="en-US" dirty="0" smtClean="0"/>
              <a:t>places </a:t>
            </a:r>
            <a:r>
              <a:rPr lang="en-US" dirty="0"/>
              <a:t>in the cache depending upon the memory </a:t>
            </a:r>
            <a:r>
              <a:rPr lang="en-US" dirty="0" smtClean="0"/>
              <a:t>address</a:t>
            </a:r>
          </a:p>
        </p:txBody>
      </p:sp>
    </p:spTree>
    <p:extLst>
      <p:ext uri="{BB962C8B-B14F-4D97-AF65-F5344CB8AC3E}">
        <p14:creationId xmlns:p14="http://schemas.microsoft.com/office/powerpoint/2010/main" val="53103227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5748"/>
            <a:ext cx="6705600" cy="66412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Oval 3"/>
          <p:cNvSpPr/>
          <p:nvPr/>
        </p:nvSpPr>
        <p:spPr>
          <a:xfrm>
            <a:off x="4114800" y="3581400"/>
            <a:ext cx="3810000" cy="25146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68292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L1 Data Cache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M = ?</a:t>
            </a:r>
          </a:p>
          <a:p>
            <a:endParaRPr lang="en-US" dirty="0" smtClean="0"/>
          </a:p>
          <a:p>
            <a:r>
              <a:rPr lang="en-US" dirty="0" smtClean="0"/>
              <a:t>N = ?</a:t>
            </a:r>
          </a:p>
          <a:p>
            <a:endParaRPr lang="en-US" dirty="0"/>
          </a:p>
          <a:p>
            <a:r>
              <a:rPr lang="en-US" dirty="0" smtClean="0"/>
              <a:t>Tag Size = ?</a:t>
            </a:r>
            <a:endParaRPr lang="en-US" dirty="0"/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119" y="1896269"/>
            <a:ext cx="4317344" cy="4275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5195291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L1 Data Cache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M = 6 bits</a:t>
            </a:r>
          </a:p>
          <a:p>
            <a:pPr lvl="1"/>
            <a:r>
              <a:rPr lang="en-US" dirty="0" smtClean="0"/>
              <a:t>64-byte line size</a:t>
            </a:r>
          </a:p>
          <a:p>
            <a:pPr lvl="1"/>
            <a:r>
              <a:rPr lang="en-US" dirty="0" smtClean="0"/>
              <a:t>64 byte blocks</a:t>
            </a:r>
          </a:p>
          <a:p>
            <a:pPr lvl="1"/>
            <a:r>
              <a:rPr lang="en-US" dirty="0" smtClean="0"/>
              <a:t>2^6 = 64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N = 6 bits</a:t>
            </a:r>
          </a:p>
          <a:p>
            <a:pPr lvl="1"/>
            <a:r>
              <a:rPr lang="en-US" dirty="0" smtClean="0"/>
              <a:t>32kByte -&gt; 15 bits</a:t>
            </a:r>
          </a:p>
          <a:p>
            <a:pPr lvl="1"/>
            <a:r>
              <a:rPr lang="en-US" dirty="0" smtClean="0"/>
              <a:t>8 way -&gt; 3 fewer bits</a:t>
            </a:r>
          </a:p>
          <a:p>
            <a:pPr lvl="1"/>
            <a:r>
              <a:rPr lang="en-US" dirty="0" smtClean="0"/>
              <a:t>M=6 -&gt; 6 fewer bits</a:t>
            </a:r>
          </a:p>
          <a:p>
            <a:endParaRPr lang="en-US" dirty="0"/>
          </a:p>
          <a:p>
            <a:r>
              <a:rPr lang="en-US" dirty="0" smtClean="0"/>
              <a:t>Tag Size = 52 bits</a:t>
            </a:r>
          </a:p>
          <a:p>
            <a:pPr lvl="1"/>
            <a:r>
              <a:rPr lang="en-US" dirty="0" smtClean="0"/>
              <a:t>64 bit address space</a:t>
            </a:r>
          </a:p>
          <a:p>
            <a:pPr lvl="1"/>
            <a:r>
              <a:rPr lang="en-US" dirty="0" smtClean="0"/>
              <a:t>Whatever is left over</a:t>
            </a:r>
            <a:endParaRPr lang="en-US" dirty="0"/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119" y="1896269"/>
            <a:ext cx="4317344" cy="4275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9961486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 C’s of Cache Misses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Compulsory/</a:t>
            </a:r>
            <a:r>
              <a:rPr lang="en-US" dirty="0" err="1" smtClean="0"/>
              <a:t>Coldstart</a:t>
            </a:r>
            <a:endParaRPr lang="en-US" dirty="0" smtClean="0"/>
          </a:p>
          <a:p>
            <a:pPr lvl="1"/>
            <a:r>
              <a:rPr lang="en-US" dirty="0" smtClean="0"/>
              <a:t>First access to a block – basically unavoidable</a:t>
            </a:r>
          </a:p>
          <a:p>
            <a:pPr lvl="1"/>
            <a:r>
              <a:rPr lang="en-US" dirty="0" smtClean="0"/>
              <a:t>For long-running programs this is a small fraction of misses</a:t>
            </a:r>
          </a:p>
          <a:p>
            <a:r>
              <a:rPr lang="en-US" dirty="0" smtClean="0"/>
              <a:t>Capacity</a:t>
            </a:r>
          </a:p>
          <a:p>
            <a:pPr lvl="1"/>
            <a:r>
              <a:rPr lang="en-US" dirty="0" smtClean="0"/>
              <a:t>Had been loaded, evicted by too many other accesses</a:t>
            </a:r>
          </a:p>
          <a:p>
            <a:pPr lvl="1"/>
            <a:r>
              <a:rPr lang="en-US" dirty="0" smtClean="0"/>
              <a:t>Can only be mitigated by cache size </a:t>
            </a:r>
          </a:p>
          <a:p>
            <a:r>
              <a:rPr lang="en-US" dirty="0" smtClean="0"/>
              <a:t>Conflict</a:t>
            </a:r>
          </a:p>
          <a:p>
            <a:pPr lvl="1"/>
            <a:r>
              <a:rPr lang="en-US" dirty="0" smtClean="0"/>
              <a:t>Had been loaded, evicted by mapping conflict</a:t>
            </a:r>
          </a:p>
          <a:p>
            <a:pPr lvl="1"/>
            <a:r>
              <a:rPr lang="en-US" dirty="0" smtClean="0"/>
              <a:t>Mitigated by associativity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4068736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155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/>
              <a:t>Cache </a:t>
            </a:r>
            <a:r>
              <a:rPr lang="en-US" dirty="0"/>
              <a:t>Miss Example</a:t>
            </a:r>
          </a:p>
        </p:txBody>
      </p:sp>
      <p:sp>
        <p:nvSpPr>
          <p:cNvPr id="791555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143000"/>
            <a:ext cx="8229600" cy="4525963"/>
          </a:xfrm>
        </p:spPr>
        <p:txBody>
          <a:bodyPr/>
          <a:lstStyle/>
          <a:p>
            <a:r>
              <a:rPr lang="en-US" dirty="0"/>
              <a:t>8-word cache, </a:t>
            </a:r>
            <a:r>
              <a:rPr lang="en-US" dirty="0" smtClean="0"/>
              <a:t>8-byte </a:t>
            </a:r>
            <a:r>
              <a:rPr lang="en-US" dirty="0"/>
              <a:t>blocks.  Determine types of misses (CAP, COLD, CONF).</a:t>
            </a:r>
          </a:p>
        </p:txBody>
      </p:sp>
      <p:graphicFrame>
        <p:nvGraphicFramePr>
          <p:cNvPr id="7" name="Group 111"/>
          <p:cNvGraphicFramePr>
            <a:graphicFrameLocks noGrp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639818411"/>
              </p:ext>
            </p:extLst>
          </p:nvPr>
        </p:nvGraphicFramePr>
        <p:xfrm>
          <a:off x="741363" y="2297112"/>
          <a:ext cx="7620000" cy="4332288"/>
        </p:xfrm>
        <a:graphic>
          <a:graphicData uri="http://schemas.openxmlformats.org/drawingml/2006/table">
            <a:tbl>
              <a:tblPr/>
              <a:tblGrid>
                <a:gridCol w="1524000"/>
                <a:gridCol w="1524000"/>
                <a:gridCol w="1524000"/>
                <a:gridCol w="1524000"/>
                <a:gridCol w="1524000"/>
              </a:tblGrid>
              <a:tr h="3698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Byte 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Addr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Block Addr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Direct Mapped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2-Way Assoc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Fully Assoc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</a:tr>
              <a:tr h="3683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24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56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24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16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Total Miss: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386952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155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/>
              <a:t>Cache </a:t>
            </a:r>
            <a:r>
              <a:rPr lang="en-US" dirty="0"/>
              <a:t>Miss Example</a:t>
            </a:r>
          </a:p>
        </p:txBody>
      </p:sp>
      <p:sp>
        <p:nvSpPr>
          <p:cNvPr id="791555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143000"/>
            <a:ext cx="8229600" cy="4525963"/>
          </a:xfrm>
        </p:spPr>
        <p:txBody>
          <a:bodyPr/>
          <a:lstStyle/>
          <a:p>
            <a:r>
              <a:rPr lang="en-US" dirty="0"/>
              <a:t>8-word cache, </a:t>
            </a:r>
            <a:r>
              <a:rPr lang="en-US" dirty="0" smtClean="0"/>
              <a:t>8-byte </a:t>
            </a:r>
            <a:r>
              <a:rPr lang="en-US" dirty="0"/>
              <a:t>blocks.  Determine types of misses (CAP, COLD, CONF).</a:t>
            </a:r>
          </a:p>
        </p:txBody>
      </p:sp>
      <p:graphicFrame>
        <p:nvGraphicFramePr>
          <p:cNvPr id="7" name="Group 111"/>
          <p:cNvGraphicFramePr>
            <a:graphicFrameLocks noGrp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374636054"/>
              </p:ext>
            </p:extLst>
          </p:nvPr>
        </p:nvGraphicFramePr>
        <p:xfrm>
          <a:off x="741363" y="2297112"/>
          <a:ext cx="7620000" cy="4484688"/>
        </p:xfrm>
        <a:graphic>
          <a:graphicData uri="http://schemas.openxmlformats.org/drawingml/2006/table">
            <a:tbl>
              <a:tblPr/>
              <a:tblGrid>
                <a:gridCol w="1524000"/>
                <a:gridCol w="1524000"/>
                <a:gridCol w="1524000"/>
                <a:gridCol w="1524000"/>
                <a:gridCol w="1524000"/>
              </a:tblGrid>
              <a:tr h="3698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Byte 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Addr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Block Addr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Direct Mapped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2-Way Assoc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Fully Assoc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</a:tr>
              <a:tr h="3683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Cold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Hit 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(in 0’s block)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Cold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24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Cold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56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Cold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Conf (w/56)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24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Hit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16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Cold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Hit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Total Miss: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345075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35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Split Caches</a:t>
            </a:r>
          </a:p>
        </p:txBody>
      </p:sp>
      <p:sp>
        <p:nvSpPr>
          <p:cNvPr id="740355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Often separate Instruction and Data Caches</a:t>
            </a:r>
            <a:endParaRPr lang="en-US" dirty="0"/>
          </a:p>
          <a:p>
            <a:pPr lvl="1"/>
            <a:r>
              <a:rPr lang="en-US" dirty="0" smtClean="0"/>
              <a:t>Harvard Architecture: Split I &amp; D</a:t>
            </a:r>
          </a:p>
          <a:p>
            <a:pPr lvl="1"/>
            <a:r>
              <a:rPr lang="en-US" dirty="0" smtClean="0"/>
              <a:t>von Neumann Architecture: Unified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 smtClean="0"/>
              <a:t>Higher bandwidth</a:t>
            </a:r>
          </a:p>
          <a:p>
            <a:r>
              <a:rPr lang="en-US" dirty="0" smtClean="0"/>
              <a:t>Optimize </a:t>
            </a:r>
            <a:r>
              <a:rPr lang="en-US" dirty="0"/>
              <a:t>to </a:t>
            </a:r>
            <a:r>
              <a:rPr lang="en-US" dirty="0" smtClean="0"/>
              <a:t>usage</a:t>
            </a:r>
          </a:p>
          <a:p>
            <a:r>
              <a:rPr lang="en-US" dirty="0" smtClean="0"/>
              <a:t>Slightly </a:t>
            </a:r>
            <a:r>
              <a:rPr lang="en-US" dirty="0"/>
              <a:t>higher miss </a:t>
            </a:r>
            <a:r>
              <a:rPr lang="en-US" dirty="0" smtClean="0"/>
              <a:t>rate: each </a:t>
            </a:r>
            <a:r>
              <a:rPr lang="en-US" dirty="0"/>
              <a:t>cache is </a:t>
            </a:r>
            <a:r>
              <a:rPr lang="en-US" dirty="0" smtClean="0"/>
              <a:t>smaller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93887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With Remaining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Finish Cache Example (Answers Below)</a:t>
            </a:r>
          </a:p>
          <a:p>
            <a:r>
              <a:rPr lang="en-US" dirty="0" smtClean="0"/>
              <a:t>Find out what your computer’s caches are</a:t>
            </a:r>
          </a:p>
          <a:p>
            <a:endParaRPr lang="en-US" dirty="0"/>
          </a:p>
          <a:p>
            <a:r>
              <a:rPr lang="en-US" dirty="0" smtClean="0"/>
              <a:t>Write your </a:t>
            </a:r>
            <a:r>
              <a:rPr lang="en-US" dirty="0" smtClean="0"/>
              <a:t>own “Pop Quiz” </a:t>
            </a:r>
            <a:r>
              <a:rPr lang="en-US" dirty="0" smtClean="0"/>
              <a:t>on </a:t>
            </a:r>
            <a:r>
              <a:rPr lang="en-US" dirty="0" smtClean="0"/>
              <a:t>Caching</a:t>
            </a:r>
          </a:p>
          <a:p>
            <a:endParaRPr lang="en-US" dirty="0"/>
          </a:p>
          <a:p>
            <a:r>
              <a:rPr lang="en-US" dirty="0" smtClean="0"/>
              <a:t>We will exchange &amp; take </a:t>
            </a:r>
            <a:r>
              <a:rPr lang="en-US" dirty="0" err="1" smtClean="0"/>
              <a:t>quizes</a:t>
            </a:r>
            <a:endParaRPr lang="en-US" dirty="0" smtClean="0"/>
          </a:p>
          <a:p>
            <a:pPr lvl="1"/>
            <a:r>
              <a:rPr lang="en-US" dirty="0" smtClean="0"/>
              <a:t>Not graded</a:t>
            </a:r>
          </a:p>
          <a:p>
            <a:pPr lvl="1"/>
            <a:r>
              <a:rPr lang="en-US" dirty="0" smtClean="0"/>
              <a:t>Then discuss</a:t>
            </a:r>
          </a:p>
        </p:txBody>
      </p:sp>
    </p:spTree>
    <p:extLst>
      <p:ext uri="{BB962C8B-B14F-4D97-AF65-F5344CB8AC3E}">
        <p14:creationId xmlns:p14="http://schemas.microsoft.com/office/powerpoint/2010/main" val="19096648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 far, we have three types of memory:</a:t>
            </a:r>
          </a:p>
          <a:p>
            <a:pPr lvl="1"/>
            <a:r>
              <a:rPr lang="en-US" dirty="0" smtClean="0"/>
              <a:t>Registers (between pipeline stages)</a:t>
            </a:r>
          </a:p>
          <a:p>
            <a:pPr lvl="1"/>
            <a:r>
              <a:rPr lang="en-US" dirty="0" smtClean="0"/>
              <a:t>Register File</a:t>
            </a:r>
          </a:p>
          <a:p>
            <a:pPr lvl="1"/>
            <a:r>
              <a:rPr lang="en-US" dirty="0" smtClean="0"/>
              <a:t>Giant Magic Black Box for </a:t>
            </a:r>
            <a:r>
              <a:rPr lang="en-US" dirty="0" err="1" smtClean="0"/>
              <a:t>lw</a:t>
            </a:r>
            <a:r>
              <a:rPr lang="en-US" dirty="0" smtClean="0"/>
              <a:t> and </a:t>
            </a:r>
            <a:r>
              <a:rPr lang="en-US" dirty="0" err="1" smtClean="0"/>
              <a:t>sw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Inside the box is </a:t>
            </a:r>
            <a:r>
              <a:rPr lang="en-US" dirty="0" err="1" smtClean="0"/>
              <a:t>CompArch’s</a:t>
            </a:r>
            <a:r>
              <a:rPr lang="en-US" dirty="0" smtClean="0"/>
              <a:t> favorite thing:</a:t>
            </a:r>
          </a:p>
          <a:p>
            <a:pPr lvl="1"/>
            <a:r>
              <a:rPr lang="en-US" dirty="0" smtClean="0"/>
              <a:t>More Black Boxes</a:t>
            </a:r>
          </a:p>
          <a:p>
            <a:pPr lvl="1"/>
            <a:r>
              <a:rPr lang="en-US" dirty="0" smtClean="0"/>
              <a:t>WITH KNOBS ON THEM WE CAN ADJUST</a:t>
            </a:r>
          </a:p>
        </p:txBody>
      </p:sp>
    </p:spTree>
    <p:extLst>
      <p:ext uri="{BB962C8B-B14F-4D97-AF65-F5344CB8AC3E}">
        <p14:creationId xmlns:p14="http://schemas.microsoft.com/office/powerpoint/2010/main" val="948304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Quiz Ideas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Describe a specific Cache:</a:t>
            </a:r>
          </a:p>
          <a:p>
            <a:pPr lvl="1"/>
            <a:r>
              <a:rPr lang="en-US" dirty="0" smtClean="0"/>
              <a:t>How big is the tag? Where does address X map?</a:t>
            </a:r>
          </a:p>
          <a:p>
            <a:pPr lvl="1"/>
            <a:endParaRPr lang="en-US" dirty="0"/>
          </a:p>
          <a:p>
            <a:r>
              <a:rPr lang="en-US" dirty="0" smtClean="0"/>
              <a:t>Describe an access pattern:</a:t>
            </a:r>
          </a:p>
          <a:p>
            <a:pPr lvl="1"/>
            <a:r>
              <a:rPr lang="en-US" dirty="0" smtClean="0"/>
              <a:t>Hit Rate?  Average Access Time?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046725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82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Cache Summary</a:t>
            </a:r>
          </a:p>
        </p:txBody>
      </p:sp>
      <p:sp>
        <p:nvSpPr>
          <p:cNvPr id="737283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Software Developers must respect the cache!</a:t>
            </a:r>
          </a:p>
          <a:p>
            <a:pPr lvl="1"/>
            <a:r>
              <a:rPr lang="en-US" dirty="0" smtClean="0"/>
              <a:t>Usually a good place to start optimizing</a:t>
            </a:r>
          </a:p>
          <a:p>
            <a:pPr lvl="2"/>
            <a:r>
              <a:rPr lang="en-US" dirty="0" smtClean="0"/>
              <a:t>Especially on laptops/desktops/servers</a:t>
            </a:r>
          </a:p>
          <a:p>
            <a:pPr lvl="1"/>
            <a:r>
              <a:rPr lang="en-US" dirty="0" smtClean="0"/>
              <a:t>Cache Line size? Page size?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Cache design implies a usage pattern</a:t>
            </a:r>
          </a:p>
          <a:p>
            <a:pPr lvl="1"/>
            <a:r>
              <a:rPr lang="en-US" dirty="0" smtClean="0"/>
              <a:t>Very good for instruction &amp; stack</a:t>
            </a:r>
          </a:p>
          <a:p>
            <a:pPr lvl="1"/>
            <a:r>
              <a:rPr lang="en-US" dirty="0" smtClean="0"/>
              <a:t>Not as good for Heap</a:t>
            </a:r>
          </a:p>
          <a:p>
            <a:pPr lvl="1"/>
            <a:r>
              <a:rPr lang="en-US" dirty="0" smtClean="0"/>
              <a:t>Modern languages are very </a:t>
            </a:r>
            <a:r>
              <a:rPr lang="en-US" dirty="0" err="1" smtClean="0"/>
              <a:t>heapy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4372419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Matrix Multiplication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n-NO" sz="1800" dirty="0" smtClean="0">
                <a:latin typeface="Courier New" pitchFamily="49" charset="0"/>
                <a:cs typeface="Courier New" pitchFamily="49" charset="0"/>
              </a:rPr>
              <a:t>for (k = 0; k &lt; n; k++){ for (i = 0; i &lt; n; i++){</a:t>
            </a:r>
          </a:p>
          <a:p>
            <a:pPr marL="0" indent="0">
              <a:buNone/>
            </a:pPr>
            <a:r>
              <a:rPr lang="nn-NO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nn-NO" sz="1800" dirty="0" smtClean="0">
                <a:latin typeface="Courier New" pitchFamily="49" charset="0"/>
                <a:cs typeface="Courier New" pitchFamily="49" charset="0"/>
              </a:rPr>
              <a:t>  for (j = 0; j &lt; n; j++){</a:t>
            </a:r>
          </a:p>
          <a:p>
            <a:pPr marL="0" indent="0">
              <a:buNone/>
            </a:pPr>
            <a:r>
              <a:rPr lang="nn-NO" sz="1800" dirty="0" smtClean="0">
                <a:latin typeface="Courier New" pitchFamily="49" charset="0"/>
                <a:cs typeface="Courier New" pitchFamily="49" charset="0"/>
              </a:rPr>
              <a:t>      c[k][i] = c[k][i] + a[k][j]*b[j][i];</a:t>
            </a:r>
          </a:p>
          <a:p>
            <a:pPr marL="0" indent="0">
              <a:buNone/>
            </a:pPr>
            <a:r>
              <a:rPr lang="nn-NO" sz="1800" dirty="0" smtClean="0">
                <a:latin typeface="Courier New" pitchFamily="49" charset="0"/>
                <a:cs typeface="Courier New" pitchFamily="49" charset="0"/>
              </a:rPr>
              <a:t>}}}</a:t>
            </a:r>
          </a:p>
          <a:p>
            <a:pPr marL="0" indent="0">
              <a:buNone/>
            </a:pPr>
            <a:endParaRPr lang="nn-NO" sz="18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nn-NO" sz="1800" dirty="0" smtClean="0">
                <a:latin typeface="Courier New" pitchFamily="49" charset="0"/>
                <a:cs typeface="Courier New" pitchFamily="49" charset="0"/>
              </a:rPr>
              <a:t>Vs</a:t>
            </a:r>
          </a:p>
          <a:p>
            <a:pPr marL="0" indent="0">
              <a:buNone/>
            </a:pPr>
            <a:endParaRPr lang="nn-NO" sz="18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nn-NO" sz="1800" dirty="0" smtClean="0">
                <a:latin typeface="Courier New" pitchFamily="49" charset="0"/>
                <a:cs typeface="Courier New" pitchFamily="49" charset="0"/>
              </a:rPr>
              <a:t>for (k = 0; k &lt; n; k++){ for (i = 0; i &lt; n; i++){</a:t>
            </a:r>
          </a:p>
          <a:p>
            <a:pPr marL="0" indent="0">
              <a:buNone/>
            </a:pPr>
            <a:r>
              <a:rPr lang="nn-NO" sz="1800" dirty="0" smtClean="0">
                <a:latin typeface="Courier New" pitchFamily="49" charset="0"/>
                <a:cs typeface="Courier New" pitchFamily="49" charset="0"/>
              </a:rPr>
              <a:t>   for (j = 0; j &lt; n; j++){</a:t>
            </a:r>
          </a:p>
          <a:p>
            <a:pPr marL="0" indent="0">
              <a:buNone/>
            </a:pPr>
            <a:r>
              <a:rPr lang="nn-NO" sz="1800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pl-PL" sz="1800" dirty="0" smtClean="0">
                <a:latin typeface="Courier New" pitchFamily="49" charset="0"/>
                <a:cs typeface="Courier New" pitchFamily="49" charset="0"/>
              </a:rPr>
              <a:t>c[i][j] = c[i][j] + a[i][k]*b[k][j];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nn-NO" sz="1800" dirty="0" smtClean="0">
                <a:latin typeface="Courier New" pitchFamily="49" charset="0"/>
                <a:cs typeface="Courier New" pitchFamily="49" charset="0"/>
              </a:rPr>
              <a:t>}}}</a:t>
            </a:r>
          </a:p>
          <a:p>
            <a:pPr marL="0" indent="0">
              <a:buNone/>
            </a:pP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>
                <a:latin typeface="+mj-lt"/>
                <a:cs typeface="Courier New" pitchFamily="49" charset="0"/>
              </a:rPr>
              <a:t>Which has better locality?</a:t>
            </a:r>
            <a:endParaRPr lang="en-US" dirty="0">
              <a:latin typeface="+mj-lt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576239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3970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Cache Miss Comparison</a:t>
            </a:r>
          </a:p>
        </p:txBody>
      </p:sp>
      <p:sp>
        <p:nvSpPr>
          <p:cNvPr id="723971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/>
              <a:t>Fill in the blanks: Zero, Low, Medium, High, Same for all</a:t>
            </a:r>
          </a:p>
        </p:txBody>
      </p:sp>
      <p:graphicFrame>
        <p:nvGraphicFramePr>
          <p:cNvPr id="8" name="Group 46"/>
          <p:cNvGraphicFramePr>
            <a:graphicFrameLocks noGrp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581977621"/>
              </p:ext>
            </p:extLst>
          </p:nvPr>
        </p:nvGraphicFramePr>
        <p:xfrm>
          <a:off x="511175" y="2749296"/>
          <a:ext cx="7850188" cy="2657032"/>
        </p:xfrm>
        <a:graphic>
          <a:graphicData uri="http://schemas.openxmlformats.org/drawingml/2006/table">
            <a:tbl>
              <a:tblPr/>
              <a:tblGrid>
                <a:gridCol w="2046288"/>
                <a:gridCol w="1584325"/>
                <a:gridCol w="2374900"/>
                <a:gridCol w="1844675"/>
              </a:tblGrid>
              <a:tr h="2000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Direct Mapped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N-Way Set Associative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Fully Associative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</a:tr>
              <a:tr h="4238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Cache Size: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Small, Medium, Big?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Compulsory Miss: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Capacity Miss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Conflict Miss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Invalidation Miss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024004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3970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Cache Miss Comparison</a:t>
            </a:r>
          </a:p>
        </p:txBody>
      </p:sp>
      <p:sp>
        <p:nvSpPr>
          <p:cNvPr id="723971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Fill in the blanks: Zero, Low, Medium, High, Same for all</a:t>
            </a:r>
          </a:p>
        </p:txBody>
      </p:sp>
      <p:graphicFrame>
        <p:nvGraphicFramePr>
          <p:cNvPr id="8" name="Group 46"/>
          <p:cNvGraphicFramePr>
            <a:graphicFrameLocks noGrp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353196997"/>
              </p:ext>
            </p:extLst>
          </p:nvPr>
        </p:nvGraphicFramePr>
        <p:xfrm>
          <a:off x="511175" y="2749296"/>
          <a:ext cx="7850188" cy="3651504"/>
        </p:xfrm>
        <a:graphic>
          <a:graphicData uri="http://schemas.openxmlformats.org/drawingml/2006/table">
            <a:tbl>
              <a:tblPr/>
              <a:tblGrid>
                <a:gridCol w="2046288"/>
                <a:gridCol w="1584325"/>
                <a:gridCol w="2374900"/>
                <a:gridCol w="1844675"/>
              </a:tblGrid>
              <a:tr h="2000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Direct Mapped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N-Way Set Associative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Fully Associative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</a:tr>
              <a:tr h="4238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Cache Size: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Small, Medium, Big?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Big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(Few comparators)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Medium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Small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(lots of comparators)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Compulsory Miss: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Same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Same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Same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Capacity Miss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Low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Medium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High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Conflict Miss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High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Medium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Zero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Invalidation Miss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Same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Same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Same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085952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155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/>
              <a:t>Cache </a:t>
            </a:r>
            <a:r>
              <a:rPr lang="en-US" dirty="0"/>
              <a:t>Miss Example</a:t>
            </a:r>
          </a:p>
        </p:txBody>
      </p:sp>
      <p:sp>
        <p:nvSpPr>
          <p:cNvPr id="791555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143000"/>
            <a:ext cx="8229600" cy="4525963"/>
          </a:xfrm>
        </p:spPr>
        <p:txBody>
          <a:bodyPr/>
          <a:lstStyle/>
          <a:p>
            <a:r>
              <a:rPr lang="en-US" dirty="0"/>
              <a:t>8-word cache, </a:t>
            </a:r>
            <a:r>
              <a:rPr lang="en-US" dirty="0" smtClean="0"/>
              <a:t>8-byte </a:t>
            </a:r>
            <a:r>
              <a:rPr lang="en-US" dirty="0"/>
              <a:t>blocks.  Determine types of misses (CAP, COLD, CONF).</a:t>
            </a:r>
          </a:p>
        </p:txBody>
      </p:sp>
      <p:graphicFrame>
        <p:nvGraphicFramePr>
          <p:cNvPr id="7" name="Group 111"/>
          <p:cNvGraphicFramePr>
            <a:graphicFrameLocks noGrp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434221460"/>
              </p:ext>
            </p:extLst>
          </p:nvPr>
        </p:nvGraphicFramePr>
        <p:xfrm>
          <a:off x="741363" y="2297112"/>
          <a:ext cx="7620000" cy="4484688"/>
        </p:xfrm>
        <a:graphic>
          <a:graphicData uri="http://schemas.openxmlformats.org/drawingml/2006/table">
            <a:tbl>
              <a:tblPr/>
              <a:tblGrid>
                <a:gridCol w="1524000"/>
                <a:gridCol w="1524000"/>
                <a:gridCol w="1524000"/>
                <a:gridCol w="1524000"/>
                <a:gridCol w="1524000"/>
              </a:tblGrid>
              <a:tr h="3698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Byte 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Addr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Block Addr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Direct Mapped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2-Way Assoc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Fully Assoc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</a:tr>
              <a:tr h="3683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Cold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Cold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Cold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Hit 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(in 0’s block)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Hit 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(in 0’s block)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Hit 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(in 0’s block)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Cold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Cold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Cold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24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Cold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Cold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Cold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56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Cold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Cold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Cold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Conf (w/56)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Conf (w/56)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Hit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24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Hit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Conf (w/8)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Hit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16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Cold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Cold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Cold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Hit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Hit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Cap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Total Miss: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345075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9C01-5595-ED4D-8B4C-AED47C560FCA}" type="slidenum">
              <a:rPr lang="en-US"/>
              <a:pPr/>
              <a:t>56</a:t>
            </a:fld>
            <a:endParaRPr lang="en-US"/>
          </a:p>
        </p:txBody>
      </p:sp>
      <p:sp>
        <p:nvSpPr>
          <p:cNvPr id="736258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Replacement Methods</a:t>
            </a:r>
          </a:p>
        </p:txBody>
      </p:sp>
      <p:sp>
        <p:nvSpPr>
          <p:cNvPr id="736259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/>
              <a:t>If we need to load a new cache line, where does it go?</a:t>
            </a:r>
          </a:p>
          <a:p>
            <a:endParaRPr lang="en-US"/>
          </a:p>
          <a:p>
            <a:r>
              <a:rPr lang="en-US"/>
              <a:t>Direct-mapped</a:t>
            </a:r>
          </a:p>
          <a:p>
            <a:endParaRPr lang="en-US"/>
          </a:p>
          <a:p>
            <a:r>
              <a:rPr lang="en-US"/>
              <a:t>	</a:t>
            </a:r>
            <a:r>
              <a:rPr lang="en-US">
                <a:solidFill>
                  <a:srgbClr val="FF00FF"/>
                </a:solidFill>
              </a:rPr>
              <a:t>Only one possible location</a:t>
            </a:r>
          </a:p>
          <a:p>
            <a:endParaRPr lang="en-US">
              <a:solidFill>
                <a:srgbClr val="FF00FF"/>
              </a:solidFill>
            </a:endParaRPr>
          </a:p>
          <a:p>
            <a:r>
              <a:rPr lang="en-US"/>
              <a:t>Set Associative</a:t>
            </a:r>
          </a:p>
          <a:p>
            <a:endParaRPr lang="en-US"/>
          </a:p>
          <a:p>
            <a:r>
              <a:rPr lang="en-US"/>
              <a:t>	</a:t>
            </a:r>
            <a:r>
              <a:rPr lang="en-US">
                <a:solidFill>
                  <a:srgbClr val="FF00FF"/>
                </a:solidFill>
              </a:rPr>
              <a:t>N locations possible, optimize for temporal locality?</a:t>
            </a:r>
          </a:p>
          <a:p>
            <a:endParaRPr lang="en-US">
              <a:solidFill>
                <a:srgbClr val="FF00FF"/>
              </a:solidFill>
            </a:endParaRPr>
          </a:p>
          <a:p>
            <a:r>
              <a:rPr lang="en-US"/>
              <a:t>Fully Associative</a:t>
            </a:r>
          </a:p>
          <a:p>
            <a:endParaRPr lang="en-US"/>
          </a:p>
          <a:p>
            <a:r>
              <a:rPr lang="en-US"/>
              <a:t>	</a:t>
            </a:r>
            <a:r>
              <a:rPr lang="en-US">
                <a:solidFill>
                  <a:srgbClr val="FF00FF"/>
                </a:solidFill>
              </a:rPr>
              <a:t>All locations possible, optimize for temporal locality?</a:t>
            </a:r>
          </a:p>
          <a:p>
            <a:endParaRPr lang="en-US">
              <a:solidFill>
                <a:srgbClr val="FF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89338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39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Cache Access Example</a:t>
            </a:r>
          </a:p>
        </p:txBody>
      </p:sp>
      <p:sp>
        <p:nvSpPr>
          <p:cNvPr id="699395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Assume 4 byte cache</a:t>
            </a:r>
          </a:p>
          <a:p>
            <a:r>
              <a:rPr lang="en-US"/>
              <a:t>Access pattern:</a:t>
            </a:r>
          </a:p>
          <a:p>
            <a:pPr>
              <a:buFontTx/>
              <a:buNone/>
            </a:pPr>
            <a:endParaRPr lang="en-US"/>
          </a:p>
          <a:p>
            <a:pPr>
              <a:buFontTx/>
              <a:buNone/>
            </a:pPr>
            <a:r>
              <a:rPr lang="en-US"/>
              <a:t>00001</a:t>
            </a:r>
          </a:p>
          <a:p>
            <a:pPr>
              <a:buFontTx/>
              <a:buNone/>
            </a:pPr>
            <a:r>
              <a:rPr lang="en-US"/>
              <a:t>00110</a:t>
            </a:r>
          </a:p>
          <a:p>
            <a:pPr>
              <a:buFontTx/>
              <a:buNone/>
            </a:pPr>
            <a:r>
              <a:rPr lang="en-US"/>
              <a:t>00001</a:t>
            </a:r>
          </a:p>
          <a:p>
            <a:pPr>
              <a:buFontTx/>
              <a:buNone/>
            </a:pPr>
            <a:r>
              <a:rPr lang="en-US"/>
              <a:t>11010</a:t>
            </a:r>
          </a:p>
          <a:p>
            <a:pPr>
              <a:buFontTx/>
              <a:buNone/>
            </a:pPr>
            <a:r>
              <a:rPr lang="en-US"/>
              <a:t>00110</a:t>
            </a:r>
          </a:p>
        </p:txBody>
      </p:sp>
      <p:grpSp>
        <p:nvGrpSpPr>
          <p:cNvPr id="699516" name="Group 124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2743200" y="3581400"/>
            <a:ext cx="5113338" cy="1600200"/>
            <a:chOff x="1142" y="1560"/>
            <a:chExt cx="3221" cy="1008"/>
          </a:xfrm>
        </p:grpSpPr>
        <p:sp>
          <p:nvSpPr>
            <p:cNvPr id="699467" name="Text Box 75"/>
            <p:cNvSpPr txBox="1"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1142" y="1879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400">
                  <a:latin typeface="Times New Roman" charset="0"/>
                </a:rPr>
                <a:t>0</a:t>
              </a:r>
            </a:p>
          </p:txBody>
        </p:sp>
        <p:sp>
          <p:nvSpPr>
            <p:cNvPr id="699468" name="Text Box 76"/>
            <p:cNvSpPr txBox="1"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1142" y="2045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400">
                  <a:latin typeface="Times New Roman" charset="0"/>
                </a:rPr>
                <a:t>1</a:t>
              </a:r>
            </a:p>
          </p:txBody>
        </p:sp>
        <p:sp>
          <p:nvSpPr>
            <p:cNvPr id="699469" name="Text Box 77"/>
            <p:cNvSpPr txBox="1"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1142" y="2210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400">
                  <a:latin typeface="Times New Roman" charset="0"/>
                </a:rPr>
                <a:t>2</a:t>
              </a:r>
            </a:p>
          </p:txBody>
        </p:sp>
        <p:sp>
          <p:nvSpPr>
            <p:cNvPr id="699470" name="Text Box 78"/>
            <p:cNvSpPr txBox="1"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1142" y="2376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400">
                  <a:latin typeface="Times New Roman" charset="0"/>
                </a:rPr>
                <a:t>3</a:t>
              </a:r>
            </a:p>
          </p:txBody>
        </p:sp>
        <p:sp>
          <p:nvSpPr>
            <p:cNvPr id="699476" name="Rectangle 84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1452" y="1892"/>
              <a:ext cx="26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477" name="Rectangle 85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1452" y="2058"/>
              <a:ext cx="26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478" name="Rectangle 86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1452" y="2223"/>
              <a:ext cx="26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479" name="Rectangle 87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1452" y="2389"/>
              <a:ext cx="26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489" name="Rectangle 97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1983" y="1892"/>
              <a:ext cx="122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490" name="Rectangle 98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1983" y="2058"/>
              <a:ext cx="122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491" name="Rectangle 99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1983" y="2223"/>
              <a:ext cx="122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492" name="Rectangle 100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1983" y="2389"/>
              <a:ext cx="1223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500" name="Rectangle 108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3474" y="1892"/>
              <a:ext cx="889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501" name="Rectangle 109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3474" y="2058"/>
              <a:ext cx="889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502" name="Rectangle 110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3474" y="2223"/>
              <a:ext cx="889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503" name="Rectangle 111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3474" y="2389"/>
              <a:ext cx="889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513" name="Text Box 121"/>
            <p:cNvSpPr txBox="1"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1238" y="1592"/>
              <a:ext cx="648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Valid Bit</a:t>
              </a:r>
            </a:p>
          </p:txBody>
        </p:sp>
        <p:sp>
          <p:nvSpPr>
            <p:cNvPr id="699514" name="Text Box 122"/>
            <p:cNvSpPr txBox="1"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2345" y="1598"/>
              <a:ext cx="340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Tag</a:t>
              </a:r>
            </a:p>
          </p:txBody>
        </p:sp>
        <p:sp>
          <p:nvSpPr>
            <p:cNvPr id="699515" name="Text Box 123"/>
            <p:cNvSpPr txBox="1"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3691" y="1560"/>
              <a:ext cx="388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Data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4414815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A7BA3-49CA-D343-BD45-B6DE77DF0819}" type="slidenum">
              <a:rPr lang="en-US">
                <a:solidFill>
                  <a:srgbClr val="000000"/>
                </a:solidFill>
              </a:rPr>
              <a:pPr/>
              <a:t>58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01442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Cache Access Example</a:t>
            </a:r>
          </a:p>
        </p:txBody>
      </p:sp>
      <p:sp>
        <p:nvSpPr>
          <p:cNvPr id="701443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Assume 4 byte cache</a:t>
            </a:r>
          </a:p>
          <a:p>
            <a:r>
              <a:rPr lang="en-US" dirty="0"/>
              <a:t>Access pattern:</a:t>
            </a:r>
          </a:p>
          <a:p>
            <a:r>
              <a:rPr lang="en-US" dirty="0"/>
              <a:t>00001</a:t>
            </a:r>
          </a:p>
          <a:p>
            <a:r>
              <a:rPr lang="en-US" dirty="0"/>
              <a:t>00110</a:t>
            </a:r>
          </a:p>
          <a:p>
            <a:r>
              <a:rPr lang="en-US" dirty="0"/>
              <a:t>00001</a:t>
            </a:r>
          </a:p>
          <a:p>
            <a:r>
              <a:rPr lang="en-US" dirty="0"/>
              <a:t>11010</a:t>
            </a:r>
          </a:p>
          <a:p>
            <a:r>
              <a:rPr lang="en-US" dirty="0"/>
              <a:t>00110</a:t>
            </a:r>
          </a:p>
        </p:txBody>
      </p:sp>
      <p:sp>
        <p:nvSpPr>
          <p:cNvPr id="701444" name="Text Box 4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152775" y="2341563"/>
            <a:ext cx="2730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rgbClr val="000000"/>
                </a:solidFill>
                <a:latin typeface="Times New Roman" charset="0"/>
              </a:rPr>
              <a:t>0</a:t>
            </a:r>
          </a:p>
        </p:txBody>
      </p:sp>
      <p:sp>
        <p:nvSpPr>
          <p:cNvPr id="701445" name="Text Box 5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3152775" y="2605088"/>
            <a:ext cx="2730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rgbClr val="000000"/>
                </a:solidFill>
                <a:latin typeface="Times New Roman" charset="0"/>
              </a:rPr>
              <a:t>1</a:t>
            </a:r>
          </a:p>
        </p:txBody>
      </p:sp>
      <p:sp>
        <p:nvSpPr>
          <p:cNvPr id="701446" name="Text Box 6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3152775" y="2867025"/>
            <a:ext cx="2730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rgbClr val="000000"/>
                </a:solidFill>
                <a:latin typeface="Times New Roman" charset="0"/>
              </a:rPr>
              <a:t>2</a:t>
            </a:r>
          </a:p>
        </p:txBody>
      </p:sp>
      <p:sp>
        <p:nvSpPr>
          <p:cNvPr id="701447" name="Text Box 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3152775" y="3130550"/>
            <a:ext cx="2730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rgbClr val="000000"/>
                </a:solidFill>
                <a:latin typeface="Times New Roman" charset="0"/>
              </a:rPr>
              <a:t>3</a:t>
            </a:r>
          </a:p>
        </p:txBody>
      </p:sp>
      <p:sp>
        <p:nvSpPr>
          <p:cNvPr id="701448" name="Rectangle 8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3644900" y="2362200"/>
            <a:ext cx="417513" cy="2635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Times New Roman" charset="0"/>
              </a:rPr>
              <a:t>0</a:t>
            </a:r>
          </a:p>
        </p:txBody>
      </p:sp>
      <p:sp>
        <p:nvSpPr>
          <p:cNvPr id="701449" name="Rectangle 9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3644900" y="2625725"/>
            <a:ext cx="417513" cy="2635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Times New Roman" charset="0"/>
              </a:rPr>
              <a:t>1</a:t>
            </a:r>
          </a:p>
        </p:txBody>
      </p:sp>
      <p:sp>
        <p:nvSpPr>
          <p:cNvPr id="701450" name="Rectangle 10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3644900" y="2887663"/>
            <a:ext cx="417513" cy="2635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Times New Roman" charset="0"/>
              </a:rPr>
              <a:t>1</a:t>
            </a:r>
          </a:p>
        </p:txBody>
      </p:sp>
      <p:sp>
        <p:nvSpPr>
          <p:cNvPr id="701451" name="Rectangle 11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3644900" y="3151188"/>
            <a:ext cx="417513" cy="2635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Times New Roman" charset="0"/>
              </a:rPr>
              <a:t>0</a:t>
            </a:r>
          </a:p>
        </p:txBody>
      </p:sp>
      <p:sp>
        <p:nvSpPr>
          <p:cNvPr id="701452" name="Rectangle 12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4487863" y="2362200"/>
            <a:ext cx="1941512" cy="2635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01453" name="Rectangle 13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4487863" y="2625725"/>
            <a:ext cx="1941512" cy="2635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Times New Roman" charset="0"/>
              </a:rPr>
              <a:t>000</a:t>
            </a:r>
          </a:p>
        </p:txBody>
      </p:sp>
      <p:sp>
        <p:nvSpPr>
          <p:cNvPr id="701454" name="Rectangle 14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4487863" y="2887663"/>
            <a:ext cx="1941512" cy="2635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Times New Roman" charset="0"/>
              </a:rPr>
              <a:t>001</a:t>
            </a:r>
          </a:p>
        </p:txBody>
      </p:sp>
      <p:sp>
        <p:nvSpPr>
          <p:cNvPr id="701455" name="Rectangle 15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4487863" y="3151188"/>
            <a:ext cx="1941512" cy="2635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01456" name="Rectangle 16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6854825" y="2362200"/>
            <a:ext cx="1411288" cy="2635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01457" name="Rectangle 17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6854825" y="2625725"/>
            <a:ext cx="1411288" cy="2635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Times New Roman" charset="0"/>
              </a:rPr>
              <a:t>M[00001]</a:t>
            </a:r>
          </a:p>
        </p:txBody>
      </p:sp>
      <p:sp>
        <p:nvSpPr>
          <p:cNvPr id="701458" name="Rectangle 18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6854825" y="2887663"/>
            <a:ext cx="1411288" cy="2635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Times New Roman" charset="0"/>
              </a:rPr>
              <a:t>M[00110]</a:t>
            </a:r>
          </a:p>
        </p:txBody>
      </p:sp>
      <p:sp>
        <p:nvSpPr>
          <p:cNvPr id="701459" name="Rectangle 19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6854825" y="3151188"/>
            <a:ext cx="1411288" cy="2635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01460" name="Text Box 20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3305175" y="1885950"/>
            <a:ext cx="102870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Times New Roman" charset="0"/>
              </a:rPr>
              <a:t>Valid Bit</a:t>
            </a:r>
          </a:p>
        </p:txBody>
      </p:sp>
      <p:sp>
        <p:nvSpPr>
          <p:cNvPr id="701461" name="Text Box 21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5062538" y="1895475"/>
            <a:ext cx="5397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Times New Roman" charset="0"/>
              </a:rPr>
              <a:t>Tag</a:t>
            </a:r>
          </a:p>
        </p:txBody>
      </p:sp>
      <p:sp>
        <p:nvSpPr>
          <p:cNvPr id="701462" name="Text Box 22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7199313" y="1835150"/>
            <a:ext cx="6159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Times New Roman" charset="0"/>
              </a:rPr>
              <a:t>Data</a:t>
            </a:r>
          </a:p>
        </p:txBody>
      </p:sp>
      <p:sp>
        <p:nvSpPr>
          <p:cNvPr id="701463" name="Oval 23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1219200" y="1717675"/>
            <a:ext cx="88900" cy="889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01464" name="Oval 24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1219200" y="2036763"/>
            <a:ext cx="88900" cy="889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01465" name="Oval 25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219200" y="2357438"/>
            <a:ext cx="88900" cy="889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01466" name="Oval 26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1219200" y="2676525"/>
            <a:ext cx="88900" cy="889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01467" name="Oval 27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1219200" y="2997200"/>
            <a:ext cx="88900" cy="889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701468" name="AutoShape 28"/>
          <p:cNvCxnSpPr>
            <a:cxnSpLocks noChangeShapeType="1"/>
            <a:stCxn id="701463" idx="6"/>
            <a:endCxn id="701449" idx="1"/>
          </p:cNvCxnSpPr>
          <p:nvPr>
            <p:custDataLst>
              <p:tags r:id="rId27"/>
            </p:custDataLst>
          </p:nvPr>
        </p:nvCxnSpPr>
        <p:spPr bwMode="auto">
          <a:xfrm>
            <a:off x="1308100" y="1762125"/>
            <a:ext cx="2336800" cy="995363"/>
          </a:xfrm>
          <a:prstGeom prst="straightConnector1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</p:spPr>
      </p:cxnSp>
      <p:cxnSp>
        <p:nvCxnSpPr>
          <p:cNvPr id="701469" name="AutoShape 29"/>
          <p:cNvCxnSpPr>
            <a:cxnSpLocks noChangeShapeType="1"/>
            <a:stCxn id="701464" idx="6"/>
            <a:endCxn id="701450" idx="1"/>
          </p:cNvCxnSpPr>
          <p:nvPr>
            <p:custDataLst>
              <p:tags r:id="rId28"/>
            </p:custDataLst>
          </p:nvPr>
        </p:nvCxnSpPr>
        <p:spPr bwMode="auto">
          <a:xfrm>
            <a:off x="1308100" y="2081213"/>
            <a:ext cx="2336800" cy="938212"/>
          </a:xfrm>
          <a:prstGeom prst="straightConnector1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</p:spPr>
      </p:cxnSp>
      <p:cxnSp>
        <p:nvCxnSpPr>
          <p:cNvPr id="701470" name="AutoShape 30"/>
          <p:cNvCxnSpPr>
            <a:cxnSpLocks noChangeShapeType="1"/>
            <a:stCxn id="701465" idx="6"/>
            <a:endCxn id="701449" idx="1"/>
          </p:cNvCxnSpPr>
          <p:nvPr>
            <p:custDataLst>
              <p:tags r:id="rId29"/>
            </p:custDataLst>
          </p:nvPr>
        </p:nvCxnSpPr>
        <p:spPr bwMode="auto">
          <a:xfrm>
            <a:off x="1308100" y="2401888"/>
            <a:ext cx="2336800" cy="355600"/>
          </a:xfrm>
          <a:prstGeom prst="straightConnector1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</p:spPr>
      </p:cxnSp>
      <p:sp>
        <p:nvSpPr>
          <p:cNvPr id="701471" name="Text Box 31"/>
          <p:cNvSpPr txBox="1"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1562100" y="1573213"/>
            <a:ext cx="27876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FF"/>
                </a:solidFill>
                <a:latin typeface="Times New Roman" charset="0"/>
              </a:rPr>
              <a:t>Compulsory/Cold Start miss</a:t>
            </a:r>
          </a:p>
        </p:txBody>
      </p:sp>
    </p:spTree>
    <p:extLst>
      <p:ext uri="{BB962C8B-B14F-4D97-AF65-F5344CB8AC3E}">
        <p14:creationId xmlns:p14="http://schemas.microsoft.com/office/powerpoint/2010/main" val="148344010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0E6F6-969C-A44C-868F-5CFF269B1BB9}" type="slidenum">
              <a:rPr lang="en-US">
                <a:solidFill>
                  <a:srgbClr val="000000"/>
                </a:solidFill>
              </a:rPr>
              <a:pPr/>
              <a:t>59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07586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Cache Access Example (cont.)</a:t>
            </a:r>
          </a:p>
        </p:txBody>
      </p:sp>
      <p:sp>
        <p:nvSpPr>
          <p:cNvPr id="707587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/>
              <a:t>Assume 4 byte cache</a:t>
            </a:r>
          </a:p>
          <a:p>
            <a:r>
              <a:rPr lang="en-US"/>
              <a:t>Access pattern:</a:t>
            </a:r>
          </a:p>
          <a:p>
            <a:r>
              <a:rPr lang="en-US"/>
              <a:t>00001</a:t>
            </a:r>
          </a:p>
          <a:p>
            <a:r>
              <a:rPr lang="en-US"/>
              <a:t>00110</a:t>
            </a:r>
          </a:p>
          <a:p>
            <a:r>
              <a:rPr lang="en-US"/>
              <a:t>00001</a:t>
            </a:r>
          </a:p>
          <a:p>
            <a:r>
              <a:rPr lang="en-US"/>
              <a:t>11010</a:t>
            </a:r>
          </a:p>
          <a:p>
            <a:r>
              <a:rPr lang="en-US"/>
              <a:t>00110</a:t>
            </a:r>
          </a:p>
        </p:txBody>
      </p:sp>
      <p:sp>
        <p:nvSpPr>
          <p:cNvPr id="707588" name="Text Box 4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152775" y="2341563"/>
            <a:ext cx="2730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rgbClr val="000000"/>
                </a:solidFill>
                <a:latin typeface="Times New Roman" charset="0"/>
              </a:rPr>
              <a:t>0</a:t>
            </a:r>
          </a:p>
        </p:txBody>
      </p:sp>
      <p:sp>
        <p:nvSpPr>
          <p:cNvPr id="707589" name="Text Box 5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3152775" y="2605088"/>
            <a:ext cx="2730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rgbClr val="000000"/>
                </a:solidFill>
                <a:latin typeface="Times New Roman" charset="0"/>
              </a:rPr>
              <a:t>1</a:t>
            </a:r>
          </a:p>
        </p:txBody>
      </p:sp>
      <p:sp>
        <p:nvSpPr>
          <p:cNvPr id="707590" name="Text Box 6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3152775" y="2867025"/>
            <a:ext cx="2730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rgbClr val="000000"/>
                </a:solidFill>
                <a:latin typeface="Times New Roman" charset="0"/>
              </a:rPr>
              <a:t>2</a:t>
            </a:r>
          </a:p>
        </p:txBody>
      </p:sp>
      <p:sp>
        <p:nvSpPr>
          <p:cNvPr id="707591" name="Text Box 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3152775" y="3130550"/>
            <a:ext cx="2730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rgbClr val="000000"/>
                </a:solidFill>
                <a:latin typeface="Times New Roman" charset="0"/>
              </a:rPr>
              <a:t>3</a:t>
            </a:r>
          </a:p>
        </p:txBody>
      </p:sp>
      <p:sp>
        <p:nvSpPr>
          <p:cNvPr id="707592" name="Rectangle 8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3644900" y="2362200"/>
            <a:ext cx="417513" cy="2635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Times New Roman" charset="0"/>
              </a:rPr>
              <a:t>0</a:t>
            </a:r>
          </a:p>
        </p:txBody>
      </p:sp>
      <p:sp>
        <p:nvSpPr>
          <p:cNvPr id="707593" name="Rectangle 9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3644900" y="2625725"/>
            <a:ext cx="417513" cy="2635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Times New Roman" charset="0"/>
              </a:rPr>
              <a:t>1</a:t>
            </a:r>
          </a:p>
        </p:txBody>
      </p:sp>
      <p:sp>
        <p:nvSpPr>
          <p:cNvPr id="707594" name="Rectangle 10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3644900" y="2887663"/>
            <a:ext cx="417513" cy="2635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Times New Roman" charset="0"/>
              </a:rPr>
              <a:t>1</a:t>
            </a:r>
          </a:p>
        </p:txBody>
      </p:sp>
      <p:sp>
        <p:nvSpPr>
          <p:cNvPr id="707595" name="Rectangle 11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3644900" y="3151188"/>
            <a:ext cx="417513" cy="2635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Times New Roman" charset="0"/>
              </a:rPr>
              <a:t>0</a:t>
            </a:r>
          </a:p>
        </p:txBody>
      </p:sp>
      <p:sp>
        <p:nvSpPr>
          <p:cNvPr id="707596" name="Rectangle 12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4487863" y="2362200"/>
            <a:ext cx="1941512" cy="2635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07597" name="Rectangle 13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4487863" y="2625725"/>
            <a:ext cx="1941512" cy="2635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Times New Roman" charset="0"/>
              </a:rPr>
              <a:t>000</a:t>
            </a:r>
          </a:p>
        </p:txBody>
      </p:sp>
      <p:sp>
        <p:nvSpPr>
          <p:cNvPr id="707598" name="Rectangle 14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4487863" y="2887663"/>
            <a:ext cx="1941512" cy="2635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Times New Roman" charset="0"/>
              </a:rPr>
              <a:t>110</a:t>
            </a:r>
          </a:p>
        </p:txBody>
      </p:sp>
      <p:sp>
        <p:nvSpPr>
          <p:cNvPr id="707599" name="Rectangle 15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4487863" y="3151188"/>
            <a:ext cx="1941512" cy="2635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07600" name="Rectangle 16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6854825" y="2362200"/>
            <a:ext cx="1411288" cy="2635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07601" name="Rectangle 17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6854825" y="2625725"/>
            <a:ext cx="1411288" cy="2635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Times New Roman" charset="0"/>
              </a:rPr>
              <a:t>M[00001]</a:t>
            </a:r>
          </a:p>
        </p:txBody>
      </p:sp>
      <p:sp>
        <p:nvSpPr>
          <p:cNvPr id="707602" name="Rectangle 18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6854825" y="2887663"/>
            <a:ext cx="1411288" cy="2635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Times New Roman" charset="0"/>
              </a:rPr>
              <a:t>M[11010]</a:t>
            </a:r>
          </a:p>
        </p:txBody>
      </p:sp>
      <p:sp>
        <p:nvSpPr>
          <p:cNvPr id="707603" name="Rectangle 19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6854825" y="3151188"/>
            <a:ext cx="1411288" cy="2635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07604" name="Text Box 20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3305175" y="1885950"/>
            <a:ext cx="102870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Times New Roman" charset="0"/>
              </a:rPr>
              <a:t>Valid Bit</a:t>
            </a:r>
          </a:p>
        </p:txBody>
      </p:sp>
      <p:sp>
        <p:nvSpPr>
          <p:cNvPr id="707605" name="Text Box 21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5062538" y="1895475"/>
            <a:ext cx="5397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Times New Roman" charset="0"/>
              </a:rPr>
              <a:t>Tag</a:t>
            </a:r>
          </a:p>
        </p:txBody>
      </p:sp>
      <p:sp>
        <p:nvSpPr>
          <p:cNvPr id="707606" name="Text Box 22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7199313" y="1835150"/>
            <a:ext cx="6159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Times New Roman" charset="0"/>
              </a:rPr>
              <a:t>Data</a:t>
            </a:r>
          </a:p>
        </p:txBody>
      </p:sp>
      <p:sp>
        <p:nvSpPr>
          <p:cNvPr id="707607" name="Oval 23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1219200" y="1717675"/>
            <a:ext cx="88900" cy="889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07608" name="Oval 24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1219200" y="2036763"/>
            <a:ext cx="88900" cy="889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07609" name="Oval 25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219200" y="2357438"/>
            <a:ext cx="88900" cy="889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07610" name="Oval 26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1219200" y="2676525"/>
            <a:ext cx="88900" cy="889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07611" name="Oval 27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1219200" y="2997200"/>
            <a:ext cx="88900" cy="889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707613" name="AutoShape 29"/>
          <p:cNvCxnSpPr>
            <a:cxnSpLocks noChangeShapeType="1"/>
            <a:stCxn id="707610" idx="6"/>
            <a:endCxn id="707594" idx="1"/>
          </p:cNvCxnSpPr>
          <p:nvPr>
            <p:custDataLst>
              <p:tags r:id="rId27"/>
            </p:custDataLst>
          </p:nvPr>
        </p:nvCxnSpPr>
        <p:spPr bwMode="auto">
          <a:xfrm>
            <a:off x="1308100" y="2720975"/>
            <a:ext cx="2336800" cy="298450"/>
          </a:xfrm>
          <a:prstGeom prst="straightConnector1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</p:spPr>
      </p:cxnSp>
      <p:sp>
        <p:nvSpPr>
          <p:cNvPr id="707620" name="Text Box 36"/>
          <p:cNvSpPr txBox="1"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1336675" y="2106613"/>
            <a:ext cx="1822450" cy="641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FF"/>
                </a:solidFill>
                <a:latin typeface="Times New Roman" charset="0"/>
              </a:rPr>
              <a:t>Compulsory/Cold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FF"/>
                </a:solidFill>
                <a:latin typeface="Times New Roman" charset="0"/>
              </a:rPr>
              <a:t>Start miss</a:t>
            </a:r>
          </a:p>
        </p:txBody>
      </p:sp>
    </p:spTree>
    <p:extLst>
      <p:ext uri="{BB962C8B-B14F-4D97-AF65-F5344CB8AC3E}">
        <p14:creationId xmlns:p14="http://schemas.microsoft.com/office/powerpoint/2010/main" val="4094467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 </a:t>
            </a:r>
            <a:r>
              <a:rPr lang="en-US" dirty="0" err="1" smtClean="0"/>
              <a:t>vs</a:t>
            </a:r>
            <a:r>
              <a:rPr lang="en-US" dirty="0" smtClean="0"/>
              <a:t> Speed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Faster Memories are more expensive per bit</a:t>
            </a:r>
          </a:p>
          <a:p>
            <a:pPr lvl="1"/>
            <a:r>
              <a:rPr lang="en-US" dirty="0" smtClean="0"/>
              <a:t>Slow and Expensive technologies are phased out</a:t>
            </a:r>
          </a:p>
          <a:p>
            <a:pPr lvl="1"/>
            <a:r>
              <a:rPr lang="en-US" dirty="0" smtClean="0"/>
              <a:t>Expensive means chip area, which means $$$</a:t>
            </a:r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Group 4"/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998460116"/>
              </p:ext>
            </p:extLst>
          </p:nvPr>
        </p:nvGraphicFramePr>
        <p:xfrm>
          <a:off x="457201" y="3886200"/>
          <a:ext cx="7516812" cy="2481813"/>
        </p:xfrm>
        <a:graphic>
          <a:graphicData uri="http://schemas.openxmlformats.org/drawingml/2006/table">
            <a:tbl>
              <a:tblPr/>
              <a:tblGrid>
                <a:gridCol w="1883300"/>
                <a:gridCol w="1617318"/>
                <a:gridCol w="2008097"/>
                <a:gridCol w="2008097"/>
              </a:tblGrid>
              <a:tr h="57987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Technology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Access 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Time 2004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$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/GB in 2004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$/GB in 2013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</a:tr>
              <a:tr h="42441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SRAM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0.5-5 ns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$4000-$10,000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$1400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70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DRAM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50-70 ns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$100-$200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&gt;$3 (Nov ‘12)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 &gt;$6 (Nov ‘13)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441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Disk (HDD)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(5-20)x10</a:t>
                      </a:r>
                      <a:r>
                        <a:rPr kumimoji="0" lang="en-US" sz="16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6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ns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$0.50-$2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&gt;$.05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4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Disk (SSD)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&gt;100ns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</a:rPr>
                        <a:t>$0.60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048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028CB-23AB-8B41-A783-724355EEB646}" type="slidenum">
              <a:rPr lang="en-US">
                <a:solidFill>
                  <a:srgbClr val="000000"/>
                </a:solidFill>
              </a:rPr>
              <a:pPr/>
              <a:t>60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0963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Cache Access Example (cont. 2)</a:t>
            </a:r>
          </a:p>
        </p:txBody>
      </p:sp>
      <p:sp>
        <p:nvSpPr>
          <p:cNvPr id="709635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/>
              <a:t>Assume 4 byte cache</a:t>
            </a:r>
          </a:p>
          <a:p>
            <a:r>
              <a:rPr lang="en-US"/>
              <a:t>Access pattern:</a:t>
            </a:r>
          </a:p>
          <a:p>
            <a:r>
              <a:rPr lang="en-US"/>
              <a:t>00001</a:t>
            </a:r>
          </a:p>
          <a:p>
            <a:r>
              <a:rPr lang="en-US"/>
              <a:t>00110</a:t>
            </a:r>
          </a:p>
          <a:p>
            <a:r>
              <a:rPr lang="en-US"/>
              <a:t>00001</a:t>
            </a:r>
          </a:p>
          <a:p>
            <a:r>
              <a:rPr lang="en-US"/>
              <a:t>11010</a:t>
            </a:r>
          </a:p>
          <a:p>
            <a:r>
              <a:rPr lang="en-US"/>
              <a:t>00110</a:t>
            </a:r>
          </a:p>
        </p:txBody>
      </p:sp>
      <p:sp>
        <p:nvSpPr>
          <p:cNvPr id="709636" name="Text Box 4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152775" y="2341563"/>
            <a:ext cx="2730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rgbClr val="000000"/>
                </a:solidFill>
                <a:latin typeface="Times New Roman" charset="0"/>
              </a:rPr>
              <a:t>0</a:t>
            </a:r>
          </a:p>
        </p:txBody>
      </p:sp>
      <p:sp>
        <p:nvSpPr>
          <p:cNvPr id="709637" name="Text Box 5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3152775" y="2605088"/>
            <a:ext cx="2730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rgbClr val="000000"/>
                </a:solidFill>
                <a:latin typeface="Times New Roman" charset="0"/>
              </a:rPr>
              <a:t>1</a:t>
            </a:r>
          </a:p>
        </p:txBody>
      </p:sp>
      <p:sp>
        <p:nvSpPr>
          <p:cNvPr id="709638" name="Text Box 6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3152775" y="2867025"/>
            <a:ext cx="2730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rgbClr val="000000"/>
                </a:solidFill>
                <a:latin typeface="Times New Roman" charset="0"/>
              </a:rPr>
              <a:t>2</a:t>
            </a:r>
          </a:p>
        </p:txBody>
      </p:sp>
      <p:sp>
        <p:nvSpPr>
          <p:cNvPr id="709639" name="Text Box 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3152775" y="3130550"/>
            <a:ext cx="2730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rgbClr val="000000"/>
                </a:solidFill>
                <a:latin typeface="Times New Roman" charset="0"/>
              </a:rPr>
              <a:t>3</a:t>
            </a:r>
          </a:p>
        </p:txBody>
      </p:sp>
      <p:sp>
        <p:nvSpPr>
          <p:cNvPr id="709640" name="Rectangle 8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3644900" y="2362200"/>
            <a:ext cx="417513" cy="2635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Times New Roman" charset="0"/>
              </a:rPr>
              <a:t>0</a:t>
            </a:r>
          </a:p>
        </p:txBody>
      </p:sp>
      <p:sp>
        <p:nvSpPr>
          <p:cNvPr id="709641" name="Rectangle 9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3644900" y="2625725"/>
            <a:ext cx="417513" cy="2635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Times New Roman" charset="0"/>
              </a:rPr>
              <a:t>1</a:t>
            </a:r>
          </a:p>
        </p:txBody>
      </p:sp>
      <p:sp>
        <p:nvSpPr>
          <p:cNvPr id="709642" name="Rectangle 10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3644900" y="2887663"/>
            <a:ext cx="417513" cy="2635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Times New Roman" charset="0"/>
              </a:rPr>
              <a:t>1</a:t>
            </a:r>
          </a:p>
        </p:txBody>
      </p:sp>
      <p:sp>
        <p:nvSpPr>
          <p:cNvPr id="709643" name="Rectangle 11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3644900" y="3151188"/>
            <a:ext cx="417513" cy="2635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Times New Roman" charset="0"/>
              </a:rPr>
              <a:t>0</a:t>
            </a:r>
          </a:p>
        </p:txBody>
      </p:sp>
      <p:sp>
        <p:nvSpPr>
          <p:cNvPr id="709644" name="Rectangle 12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4487863" y="2362200"/>
            <a:ext cx="1941512" cy="2635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09645" name="Rectangle 13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4487863" y="2625725"/>
            <a:ext cx="1941512" cy="2635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Times New Roman" charset="0"/>
              </a:rPr>
              <a:t>000</a:t>
            </a:r>
          </a:p>
        </p:txBody>
      </p:sp>
      <p:sp>
        <p:nvSpPr>
          <p:cNvPr id="709646" name="Rectangle 14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4487863" y="2887663"/>
            <a:ext cx="1941512" cy="2635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Times New Roman" charset="0"/>
              </a:rPr>
              <a:t>001</a:t>
            </a:r>
          </a:p>
        </p:txBody>
      </p:sp>
      <p:sp>
        <p:nvSpPr>
          <p:cNvPr id="709647" name="Rectangle 15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4487863" y="3151188"/>
            <a:ext cx="1941512" cy="2635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09648" name="Rectangle 16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6854825" y="2362200"/>
            <a:ext cx="1411288" cy="2635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09649" name="Rectangle 17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6854825" y="2625725"/>
            <a:ext cx="1411288" cy="2635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Times New Roman" charset="0"/>
              </a:rPr>
              <a:t>M[00001]</a:t>
            </a:r>
          </a:p>
        </p:txBody>
      </p:sp>
      <p:sp>
        <p:nvSpPr>
          <p:cNvPr id="709650" name="Rectangle 18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6854825" y="2887663"/>
            <a:ext cx="1411288" cy="2635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Times New Roman" charset="0"/>
              </a:rPr>
              <a:t>M[00110]</a:t>
            </a:r>
          </a:p>
        </p:txBody>
      </p:sp>
      <p:sp>
        <p:nvSpPr>
          <p:cNvPr id="709651" name="Rectangle 19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6854825" y="3151188"/>
            <a:ext cx="1411288" cy="2635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09652" name="Text Box 20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3305175" y="1885950"/>
            <a:ext cx="102870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Times New Roman" charset="0"/>
              </a:rPr>
              <a:t>Valid Bit</a:t>
            </a:r>
          </a:p>
        </p:txBody>
      </p:sp>
      <p:sp>
        <p:nvSpPr>
          <p:cNvPr id="709653" name="Text Box 21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5062538" y="1895475"/>
            <a:ext cx="5397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Times New Roman" charset="0"/>
              </a:rPr>
              <a:t>Tag</a:t>
            </a:r>
          </a:p>
        </p:txBody>
      </p:sp>
      <p:sp>
        <p:nvSpPr>
          <p:cNvPr id="709654" name="Text Box 22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7199313" y="1835150"/>
            <a:ext cx="6159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Times New Roman" charset="0"/>
              </a:rPr>
              <a:t>Data</a:t>
            </a:r>
          </a:p>
        </p:txBody>
      </p:sp>
      <p:sp>
        <p:nvSpPr>
          <p:cNvPr id="709655" name="Oval 23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1219200" y="1717675"/>
            <a:ext cx="88900" cy="889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09656" name="Oval 24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1219200" y="2036763"/>
            <a:ext cx="88900" cy="889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09657" name="Oval 25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219200" y="2357438"/>
            <a:ext cx="88900" cy="889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09658" name="Oval 26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1219200" y="2676525"/>
            <a:ext cx="88900" cy="889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09659" name="Oval 27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1219200" y="2997200"/>
            <a:ext cx="88900" cy="889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709661" name="AutoShape 29"/>
          <p:cNvCxnSpPr>
            <a:cxnSpLocks noChangeShapeType="1"/>
            <a:stCxn id="709659" idx="6"/>
            <a:endCxn id="709642" idx="1"/>
          </p:cNvCxnSpPr>
          <p:nvPr>
            <p:custDataLst>
              <p:tags r:id="rId27"/>
            </p:custDataLst>
          </p:nvPr>
        </p:nvCxnSpPr>
        <p:spPr bwMode="auto">
          <a:xfrm flipV="1">
            <a:off x="1308100" y="3019425"/>
            <a:ext cx="2336800" cy="2222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</p:spPr>
      </p:cxnSp>
      <p:sp>
        <p:nvSpPr>
          <p:cNvPr id="709662" name="Text Box 30"/>
          <p:cNvSpPr txBox="1"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1497013" y="3157538"/>
            <a:ext cx="143510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9999"/>
                </a:solidFill>
                <a:latin typeface="Times New Roman" charset="0"/>
              </a:rPr>
              <a:t>Conflict Miss</a:t>
            </a:r>
          </a:p>
        </p:txBody>
      </p:sp>
    </p:spTree>
    <p:extLst>
      <p:ext uri="{BB962C8B-B14F-4D97-AF65-F5344CB8AC3E}">
        <p14:creationId xmlns:p14="http://schemas.microsoft.com/office/powerpoint/2010/main" val="1177904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Static Random Access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Like a register file, but:</a:t>
            </a:r>
          </a:p>
          <a:p>
            <a:pPr lvl="1"/>
            <a:r>
              <a:rPr lang="en-US" dirty="0" smtClean="0"/>
              <a:t>Only one Port (unified read/write)</a:t>
            </a:r>
          </a:p>
          <a:p>
            <a:pPr lvl="1"/>
            <a:r>
              <a:rPr lang="en-US" dirty="0" smtClean="0"/>
              <a:t>Many more words (Deeper)</a:t>
            </a:r>
          </a:p>
          <a:p>
            <a:pPr lvl="1"/>
            <a:r>
              <a:rPr lang="en-US" dirty="0" smtClean="0"/>
              <a:t>Several of you accidentally invented it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Different Cell Construction</a:t>
            </a:r>
          </a:p>
          <a:p>
            <a:pPr lvl="1"/>
            <a:r>
              <a:rPr lang="en-US" dirty="0" smtClean="0"/>
              <a:t>Smaller than a D-Flip Flop</a:t>
            </a:r>
          </a:p>
          <a:p>
            <a:pPr lvl="1"/>
            <a:endParaRPr lang="en-US" dirty="0"/>
          </a:p>
          <a:p>
            <a:r>
              <a:rPr lang="en-US" dirty="0" smtClean="0"/>
              <a:t>Different Word Select Construction</a:t>
            </a:r>
          </a:p>
          <a:p>
            <a:pPr lvl="1"/>
            <a:r>
              <a:rPr lang="en-US" dirty="0" smtClean="0"/>
              <a:t>Much fancier to allow for poorer cells</a:t>
            </a:r>
          </a:p>
          <a:p>
            <a:pPr lvl="1"/>
            <a:r>
              <a:rPr lang="en-US" dirty="0" smtClean="0"/>
              <a:t>Hooray for VLSI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3989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SRAM Cell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M1-M3</a:t>
            </a:r>
            <a:r>
              <a:rPr lang="en-US" dirty="0" smtClean="0"/>
              <a:t> store bit weakly</a:t>
            </a:r>
            <a:endParaRPr lang="en-US" b="1" dirty="0" smtClean="0"/>
          </a:p>
          <a:p>
            <a:endParaRPr lang="en-US" b="1" dirty="0"/>
          </a:p>
          <a:p>
            <a:r>
              <a:rPr lang="en-US" b="1" dirty="0" smtClean="0"/>
              <a:t>W</a:t>
            </a:r>
            <a:r>
              <a:rPr lang="en-US" dirty="0" smtClean="0"/>
              <a:t>ord </a:t>
            </a:r>
            <a:r>
              <a:rPr lang="en-US" b="1" dirty="0" smtClean="0"/>
              <a:t>L</a:t>
            </a:r>
            <a:r>
              <a:rPr lang="en-US" dirty="0" smtClean="0"/>
              <a:t>ine accesses cell</a:t>
            </a:r>
          </a:p>
          <a:p>
            <a:pPr lvl="1"/>
            <a:r>
              <a:rPr lang="en-US" dirty="0" smtClean="0"/>
              <a:t>Open M5, M6</a:t>
            </a:r>
          </a:p>
          <a:p>
            <a:pPr lvl="1"/>
            <a:endParaRPr lang="en-US" dirty="0"/>
          </a:p>
          <a:p>
            <a:r>
              <a:rPr lang="en-US" b="1" dirty="0" smtClean="0"/>
              <a:t>B</a:t>
            </a:r>
            <a:r>
              <a:rPr lang="en-US" dirty="0" smtClean="0"/>
              <a:t>it </a:t>
            </a:r>
            <a:r>
              <a:rPr lang="en-US" b="1" dirty="0" smtClean="0"/>
              <a:t>L</a:t>
            </a:r>
            <a:r>
              <a:rPr lang="en-US" dirty="0" smtClean="0"/>
              <a:t>ines</a:t>
            </a:r>
          </a:p>
          <a:p>
            <a:pPr lvl="1"/>
            <a:r>
              <a:rPr lang="en-US" dirty="0"/>
              <a:t>R</a:t>
            </a:r>
            <a:r>
              <a:rPr lang="en-US" dirty="0" smtClean="0"/>
              <a:t>ead bit (weak signal)</a:t>
            </a:r>
          </a:p>
          <a:p>
            <a:pPr lvl="1"/>
            <a:r>
              <a:rPr lang="en-US" dirty="0" smtClean="0"/>
              <a:t>Write bit (strong signal</a:t>
            </a:r>
            <a:r>
              <a:rPr lang="en-US" dirty="0" smtClean="0"/>
              <a:t>)</a:t>
            </a:r>
          </a:p>
          <a:p>
            <a:pPr lvl="1"/>
            <a:endParaRPr lang="en-US" dirty="0"/>
          </a:p>
          <a:p>
            <a:r>
              <a:rPr lang="en-US" dirty="0" smtClean="0"/>
              <a:t>Squint to see SR latch!</a:t>
            </a:r>
            <a:endParaRPr lang="en-US" dirty="0"/>
          </a:p>
        </p:txBody>
      </p:sp>
      <p:pic>
        <p:nvPicPr>
          <p:cNvPr id="4" name="Picture 2" descr="http://upload.wikimedia.org/wikipedia/commons/thumb/3/31/SRAM_Cell_%286_Transistors%29.svg/250px-SRAM_Cell_%286_Transistors%29.sv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2286000"/>
            <a:ext cx="4514850" cy="3395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2682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DRAM Cell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Capacitor stores bit</a:t>
            </a:r>
          </a:p>
          <a:p>
            <a:pPr lvl="1"/>
            <a:r>
              <a:rPr lang="en-US" dirty="0" smtClean="0"/>
              <a:t>For a while</a:t>
            </a:r>
          </a:p>
          <a:p>
            <a:pPr lvl="1"/>
            <a:r>
              <a:rPr lang="en-US" dirty="0" smtClean="0"/>
              <a:t>Must be “refreshed”</a:t>
            </a:r>
          </a:p>
          <a:p>
            <a:pPr lvl="1"/>
            <a:endParaRPr lang="en-US" dirty="0"/>
          </a:p>
          <a:p>
            <a:r>
              <a:rPr lang="en-US" dirty="0" smtClean="0"/>
              <a:t>FET controls access</a:t>
            </a:r>
          </a:p>
          <a:p>
            <a:endParaRPr lang="en-US" dirty="0"/>
          </a:p>
          <a:p>
            <a:r>
              <a:rPr lang="en-US" dirty="0" smtClean="0"/>
              <a:t>Smaller than SRAM</a:t>
            </a:r>
            <a:endParaRPr lang="en-US" dirty="0"/>
          </a:p>
          <a:p>
            <a:r>
              <a:rPr lang="en-US" dirty="0" smtClean="0"/>
              <a:t>Slower than SRAM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419600" y="5181600"/>
            <a:ext cx="48006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http://www.emrl.de/imagesArticles/DRAM_Emulation_Fig2.jpg</a:t>
            </a:r>
            <a:endParaRPr lang="en-US" sz="1400" dirty="0"/>
          </a:p>
        </p:txBody>
      </p:sp>
      <p:pic>
        <p:nvPicPr>
          <p:cNvPr id="2052" name="Picture 4" descr="http://www.emrl.de/imagesArticles/DRAM_Emulation_Fig2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489457"/>
            <a:ext cx="4038600" cy="2747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2240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lass">
  <a:themeElements>
    <a:clrScheme name="clas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lass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las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3956</TotalTime>
  <Words>2959</Words>
  <Application>Microsoft Office PowerPoint</Application>
  <PresentationFormat>On-screen Show (4:3)</PresentationFormat>
  <Paragraphs>1065</Paragraphs>
  <Slides>60</Slides>
  <Notes>37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60</vt:i4>
      </vt:variant>
    </vt:vector>
  </HeadingPairs>
  <TitlesOfParts>
    <vt:vector size="62" baseType="lpstr">
      <vt:lpstr>Office Theme</vt:lpstr>
      <vt:lpstr>class</vt:lpstr>
      <vt:lpstr>b10100 Numerical Accuracy</vt:lpstr>
      <vt:lpstr>Acknowledgements</vt:lpstr>
      <vt:lpstr>Today</vt:lpstr>
      <vt:lpstr>Recap</vt:lpstr>
      <vt:lpstr>Recap</vt:lpstr>
      <vt:lpstr>Cost vs Speed</vt:lpstr>
      <vt:lpstr>Static Random Access Memory</vt:lpstr>
      <vt:lpstr>SRAM Cell</vt:lpstr>
      <vt:lpstr>DRAM Cell</vt:lpstr>
      <vt:lpstr>Technology Trends</vt:lpstr>
      <vt:lpstr>The Problem</vt:lpstr>
      <vt:lpstr>Fast, Big, Cheap: Pick 3</vt:lpstr>
      <vt:lpstr>The Solution</vt:lpstr>
      <vt:lpstr>Cache Terminology</vt:lpstr>
      <vt:lpstr>Cache Access Time</vt:lpstr>
      <vt:lpstr>Handling A Cache Miss</vt:lpstr>
      <vt:lpstr>Cache Access Time Example</vt:lpstr>
      <vt:lpstr>Cache Access Time Example</vt:lpstr>
      <vt:lpstr>Cache Access Time Example</vt:lpstr>
      <vt:lpstr>Cache Access Time Example</vt:lpstr>
      <vt:lpstr>Cache Access Time Example</vt:lpstr>
      <vt:lpstr>How do we get those Hit Rates?</vt:lpstr>
      <vt:lpstr>Example</vt:lpstr>
      <vt:lpstr>Exploiting Locality</vt:lpstr>
      <vt:lpstr>Basic Cache Design</vt:lpstr>
      <vt:lpstr>Whose Line is it, Anyway?</vt:lpstr>
      <vt:lpstr>Direct Mapped Cache</vt:lpstr>
      <vt:lpstr>Direct Mapped Cache</vt:lpstr>
      <vt:lpstr>Direct Mapped Cache</vt:lpstr>
      <vt:lpstr>Cache Access Example</vt:lpstr>
      <vt:lpstr>Cache Access Example</vt:lpstr>
      <vt:lpstr>Cache Access Example</vt:lpstr>
      <vt:lpstr>Cache Access Example</vt:lpstr>
      <vt:lpstr>Cache Access Example</vt:lpstr>
      <vt:lpstr>Direct Mapping</vt:lpstr>
      <vt:lpstr>Block Size Tradeoff</vt:lpstr>
      <vt:lpstr>N-Way Associative Mapping</vt:lpstr>
      <vt:lpstr>Associative Mapping</vt:lpstr>
      <vt:lpstr>Fully Associative Cache</vt:lpstr>
      <vt:lpstr>What gets evicted?</vt:lpstr>
      <vt:lpstr>Cache Arrangement</vt:lpstr>
      <vt:lpstr>PowerPoint Presentation</vt:lpstr>
      <vt:lpstr>My L1 Data Cache</vt:lpstr>
      <vt:lpstr>My L1 Data Cache</vt:lpstr>
      <vt:lpstr>3 C’s of Cache Misses</vt:lpstr>
      <vt:lpstr>Cache Miss Example</vt:lpstr>
      <vt:lpstr>Cache Miss Example</vt:lpstr>
      <vt:lpstr>Split Caches</vt:lpstr>
      <vt:lpstr>With Remaining Time</vt:lpstr>
      <vt:lpstr>Quiz Ideas</vt:lpstr>
      <vt:lpstr>Cache Summary</vt:lpstr>
      <vt:lpstr>Matrix Multiplication</vt:lpstr>
      <vt:lpstr>Cache Miss Comparison</vt:lpstr>
      <vt:lpstr>Cache Miss Comparison</vt:lpstr>
      <vt:lpstr>Cache Miss Example</vt:lpstr>
      <vt:lpstr>Replacement Methods</vt:lpstr>
      <vt:lpstr>Cache Access Example</vt:lpstr>
      <vt:lpstr>Cache Access Example</vt:lpstr>
      <vt:lpstr>Cache Access Example (cont.)</vt:lpstr>
      <vt:lpstr>Cache Access Example (cont. 2)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 VanWyk</dc:creator>
  <cp:lastModifiedBy>Eric</cp:lastModifiedBy>
  <cp:revision>57</cp:revision>
  <dcterms:created xsi:type="dcterms:W3CDTF">2012-11-24T21:56:54Z</dcterms:created>
  <dcterms:modified xsi:type="dcterms:W3CDTF">2013-11-18T06:36:20Z</dcterms:modified>
</cp:coreProperties>
</file>