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notesSlides/notesSlide2.xml" ContentType="application/vnd.openxmlformats-officedocument.presentationml.notesSlide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notesSlides/notesSlide3.xml" ContentType="application/vnd.openxmlformats-officedocument.presentationml.notesSlide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notesSlides/notesSlide4.xml" ContentType="application/vnd.openxmlformats-officedocument.presentationml.notesSlide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notesSlides/notesSlide5.xml" ContentType="application/vnd.openxmlformats-officedocument.presentationml.notesSlide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notesSlides/notesSlide6.xml" ContentType="application/vnd.openxmlformats-officedocument.presentationml.notesSlide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notesSlides/notesSlide7.xml" ContentType="application/vnd.openxmlformats-officedocument.presentationml.notesSlide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notesSlides/notesSlide8.xml" ContentType="application/vnd.openxmlformats-officedocument.presentationml.notesSlide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notesSlides/notesSlide9.xml" ContentType="application/vnd.openxmlformats-officedocument.presentationml.notesSlide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notesSlides/notesSlide10.xml" ContentType="application/vnd.openxmlformats-officedocument.presentationml.notesSlide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notesSlides/notesSlide11.xml" ContentType="application/vnd.openxmlformats-officedocument.presentationml.notesSlide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notesSlides/notesSlide12.xml" ContentType="application/vnd.openxmlformats-officedocument.presentationml.notesSlide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notesSlides/notesSlide13.xml" ContentType="application/vnd.openxmlformats-officedocument.presentationml.notesSlide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notesSlides/notesSlide14.xml" ContentType="application/vnd.openxmlformats-officedocument.presentationml.notesSlide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notesSlides/notesSlide15.xml" ContentType="application/vnd.openxmlformats-officedocument.presentationml.notesSlide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tags/tag631.xml" ContentType="application/vnd.openxmlformats-officedocument.presentationml.tags+xml"/>
  <Override PartName="/ppt/tags/tag632.xml" ContentType="application/vnd.openxmlformats-officedocument.presentationml.tags+xml"/>
  <Override PartName="/ppt/tags/tag633.xml" ContentType="application/vnd.openxmlformats-officedocument.presentationml.tags+xml"/>
  <Override PartName="/ppt/tags/tag634.xml" ContentType="application/vnd.openxmlformats-officedocument.presentationml.tags+xml"/>
  <Override PartName="/ppt/tags/tag635.xml" ContentType="application/vnd.openxmlformats-officedocument.presentationml.tags+xml"/>
  <Override PartName="/ppt/tags/tag636.xml" ContentType="application/vnd.openxmlformats-officedocument.presentationml.tags+xml"/>
  <Override PartName="/ppt/tags/tag637.xml" ContentType="application/vnd.openxmlformats-officedocument.presentationml.tags+xml"/>
  <Override PartName="/ppt/tags/tag638.xml" ContentType="application/vnd.openxmlformats-officedocument.presentationml.tags+xml"/>
  <Override PartName="/ppt/tags/tag639.xml" ContentType="application/vnd.openxmlformats-officedocument.presentationml.tags+xml"/>
  <Override PartName="/ppt/tags/tag640.xml" ContentType="application/vnd.openxmlformats-officedocument.presentationml.tags+xml"/>
  <Override PartName="/ppt/tags/tag641.xml" ContentType="application/vnd.openxmlformats-officedocument.presentationml.tags+xml"/>
  <Override PartName="/ppt/tags/tag642.xml" ContentType="application/vnd.openxmlformats-officedocument.presentationml.tags+xml"/>
  <Override PartName="/ppt/tags/tag643.xml" ContentType="application/vnd.openxmlformats-officedocument.presentationml.tags+xml"/>
  <Override PartName="/ppt/tags/tag644.xml" ContentType="application/vnd.openxmlformats-officedocument.presentationml.tags+xml"/>
  <Override PartName="/ppt/tags/tag645.xml" ContentType="application/vnd.openxmlformats-officedocument.presentationml.tags+xml"/>
  <Override PartName="/ppt/tags/tag646.xml" ContentType="application/vnd.openxmlformats-officedocument.presentationml.tags+xml"/>
  <Override PartName="/ppt/tags/tag647.xml" ContentType="application/vnd.openxmlformats-officedocument.presentationml.tags+xml"/>
  <Override PartName="/ppt/tags/tag648.xml" ContentType="application/vnd.openxmlformats-officedocument.presentationml.tags+xml"/>
  <Override PartName="/ppt/tags/tag649.xml" ContentType="application/vnd.openxmlformats-officedocument.presentationml.tags+xml"/>
  <Override PartName="/ppt/tags/tag650.xml" ContentType="application/vnd.openxmlformats-officedocument.presentationml.tags+xml"/>
  <Override PartName="/ppt/tags/tag651.xml" ContentType="application/vnd.openxmlformats-officedocument.presentationml.tags+xml"/>
  <Override PartName="/ppt/tags/tag652.xml" ContentType="application/vnd.openxmlformats-officedocument.presentationml.tags+xml"/>
  <Override PartName="/ppt/tags/tag653.xml" ContentType="application/vnd.openxmlformats-officedocument.presentationml.tags+xml"/>
  <Override PartName="/ppt/tags/tag654.xml" ContentType="application/vnd.openxmlformats-officedocument.presentationml.tags+xml"/>
  <Override PartName="/ppt/tags/tag655.xml" ContentType="application/vnd.openxmlformats-officedocument.presentationml.tags+xml"/>
  <Override PartName="/ppt/tags/tag656.xml" ContentType="application/vnd.openxmlformats-officedocument.presentationml.tags+xml"/>
  <Override PartName="/ppt/tags/tag657.xml" ContentType="application/vnd.openxmlformats-officedocument.presentationml.tags+xml"/>
  <Override PartName="/ppt/tags/tag658.xml" ContentType="application/vnd.openxmlformats-officedocument.presentationml.tags+xml"/>
  <Override PartName="/ppt/tags/tag659.xml" ContentType="application/vnd.openxmlformats-officedocument.presentationml.tags+xml"/>
  <Override PartName="/ppt/tags/tag660.xml" ContentType="application/vnd.openxmlformats-officedocument.presentationml.tags+xml"/>
  <Override PartName="/ppt/tags/tag661.xml" ContentType="application/vnd.openxmlformats-officedocument.presentationml.tags+xml"/>
  <Override PartName="/ppt/tags/tag662.xml" ContentType="application/vnd.openxmlformats-officedocument.presentationml.tags+xml"/>
  <Override PartName="/ppt/tags/tag663.xml" ContentType="application/vnd.openxmlformats-officedocument.presentationml.tags+xml"/>
  <Override PartName="/ppt/tags/tag664.xml" ContentType="application/vnd.openxmlformats-officedocument.presentationml.tags+xml"/>
  <Override PartName="/ppt/tags/tag665.xml" ContentType="application/vnd.openxmlformats-officedocument.presentationml.tags+xml"/>
  <Override PartName="/ppt/tags/tag666.xml" ContentType="application/vnd.openxmlformats-officedocument.presentationml.tags+xml"/>
  <Override PartName="/ppt/tags/tag667.xml" ContentType="application/vnd.openxmlformats-officedocument.presentationml.tags+xml"/>
  <Override PartName="/ppt/tags/tag668.xml" ContentType="application/vnd.openxmlformats-officedocument.presentationml.tags+xml"/>
  <Override PartName="/ppt/tags/tag669.xml" ContentType="application/vnd.openxmlformats-officedocument.presentationml.tags+xml"/>
  <Override PartName="/ppt/tags/tag670.xml" ContentType="application/vnd.openxmlformats-officedocument.presentationml.tags+xml"/>
  <Override PartName="/ppt/tags/tag671.xml" ContentType="application/vnd.openxmlformats-officedocument.presentationml.tags+xml"/>
  <Override PartName="/ppt/tags/tag672.xml" ContentType="application/vnd.openxmlformats-officedocument.presentationml.tags+xml"/>
  <Override PartName="/ppt/tags/tag673.xml" ContentType="application/vnd.openxmlformats-officedocument.presentationml.tags+xml"/>
  <Override PartName="/ppt/tags/tag674.xml" ContentType="application/vnd.openxmlformats-officedocument.presentationml.tags+xml"/>
  <Override PartName="/ppt/tags/tag675.xml" ContentType="application/vnd.openxmlformats-officedocument.presentationml.tags+xml"/>
  <Override PartName="/ppt/tags/tag676.xml" ContentType="application/vnd.openxmlformats-officedocument.presentationml.tags+xml"/>
  <Override PartName="/ppt/tags/tag677.xml" ContentType="application/vnd.openxmlformats-officedocument.presentationml.tags+xml"/>
  <Override PartName="/ppt/tags/tag678.xml" ContentType="application/vnd.openxmlformats-officedocument.presentationml.tags+xml"/>
  <Override PartName="/ppt/tags/tag679.xml" ContentType="application/vnd.openxmlformats-officedocument.presentationml.tags+xml"/>
  <Override PartName="/ppt/tags/tag680.xml" ContentType="application/vnd.openxmlformats-officedocument.presentationml.tags+xml"/>
  <Override PartName="/ppt/tags/tag681.xml" ContentType="application/vnd.openxmlformats-officedocument.presentationml.tags+xml"/>
  <Override PartName="/ppt/notesSlides/notesSlide16.xml" ContentType="application/vnd.openxmlformats-officedocument.presentationml.notesSlide+xml"/>
  <Override PartName="/ppt/tags/tag682.xml" ContentType="application/vnd.openxmlformats-officedocument.presentationml.tags+xml"/>
  <Override PartName="/ppt/tags/tag683.xml" ContentType="application/vnd.openxmlformats-officedocument.presentationml.tags+xml"/>
  <Override PartName="/ppt/tags/tag684.xml" ContentType="application/vnd.openxmlformats-officedocument.presentationml.tags+xml"/>
  <Override PartName="/ppt/tags/tag685.xml" ContentType="application/vnd.openxmlformats-officedocument.presentationml.tags+xml"/>
  <Override PartName="/ppt/tags/tag686.xml" ContentType="application/vnd.openxmlformats-officedocument.presentationml.tags+xml"/>
  <Override PartName="/ppt/tags/tag687.xml" ContentType="application/vnd.openxmlformats-officedocument.presentationml.tags+xml"/>
  <Override PartName="/ppt/tags/tag688.xml" ContentType="application/vnd.openxmlformats-officedocument.presentationml.tags+xml"/>
  <Override PartName="/ppt/tags/tag689.xml" ContentType="application/vnd.openxmlformats-officedocument.presentationml.tags+xml"/>
  <Override PartName="/ppt/tags/tag690.xml" ContentType="application/vnd.openxmlformats-officedocument.presentationml.tags+xml"/>
  <Override PartName="/ppt/tags/tag691.xml" ContentType="application/vnd.openxmlformats-officedocument.presentationml.tags+xml"/>
  <Override PartName="/ppt/tags/tag692.xml" ContentType="application/vnd.openxmlformats-officedocument.presentationml.tags+xml"/>
  <Override PartName="/ppt/tags/tag693.xml" ContentType="application/vnd.openxmlformats-officedocument.presentationml.tags+xml"/>
  <Override PartName="/ppt/tags/tag694.xml" ContentType="application/vnd.openxmlformats-officedocument.presentationml.tags+xml"/>
  <Override PartName="/ppt/tags/tag695.xml" ContentType="application/vnd.openxmlformats-officedocument.presentationml.tags+xml"/>
  <Override PartName="/ppt/tags/tag696.xml" ContentType="application/vnd.openxmlformats-officedocument.presentationml.tags+xml"/>
  <Override PartName="/ppt/tags/tag697.xml" ContentType="application/vnd.openxmlformats-officedocument.presentationml.tags+xml"/>
  <Override PartName="/ppt/tags/tag698.xml" ContentType="application/vnd.openxmlformats-officedocument.presentationml.tags+xml"/>
  <Override PartName="/ppt/tags/tag699.xml" ContentType="application/vnd.openxmlformats-officedocument.presentationml.tags+xml"/>
  <Override PartName="/ppt/tags/tag700.xml" ContentType="application/vnd.openxmlformats-officedocument.presentationml.tags+xml"/>
  <Override PartName="/ppt/tags/tag701.xml" ContentType="application/vnd.openxmlformats-officedocument.presentationml.tags+xml"/>
  <Override PartName="/ppt/tags/tag702.xml" ContentType="application/vnd.openxmlformats-officedocument.presentationml.tags+xml"/>
  <Override PartName="/ppt/tags/tag703.xml" ContentType="application/vnd.openxmlformats-officedocument.presentationml.tags+xml"/>
  <Override PartName="/ppt/tags/tag704.xml" ContentType="application/vnd.openxmlformats-officedocument.presentationml.tags+xml"/>
  <Override PartName="/ppt/tags/tag705.xml" ContentType="application/vnd.openxmlformats-officedocument.presentationml.tags+xml"/>
  <Override PartName="/ppt/notesSlides/notesSlide17.xml" ContentType="application/vnd.openxmlformats-officedocument.presentationml.notesSlide+xml"/>
  <Override PartName="/ppt/tags/tag706.xml" ContentType="application/vnd.openxmlformats-officedocument.presentationml.tags+xml"/>
  <Override PartName="/ppt/tags/tag707.xml" ContentType="application/vnd.openxmlformats-officedocument.presentationml.tags+xml"/>
  <Override PartName="/ppt/tags/tag708.xml" ContentType="application/vnd.openxmlformats-officedocument.presentationml.tags+xml"/>
  <Override PartName="/ppt/tags/tag709.xml" ContentType="application/vnd.openxmlformats-officedocument.presentationml.tags+xml"/>
  <Override PartName="/ppt/tags/tag710.xml" ContentType="application/vnd.openxmlformats-officedocument.presentationml.tags+xml"/>
  <Override PartName="/ppt/tags/tag711.xml" ContentType="application/vnd.openxmlformats-officedocument.presentationml.tags+xml"/>
  <Override PartName="/ppt/tags/tag712.xml" ContentType="application/vnd.openxmlformats-officedocument.presentationml.tags+xml"/>
  <Override PartName="/ppt/tags/tag713.xml" ContentType="application/vnd.openxmlformats-officedocument.presentationml.tags+xml"/>
  <Override PartName="/ppt/tags/tag714.xml" ContentType="application/vnd.openxmlformats-officedocument.presentationml.tags+xml"/>
  <Override PartName="/ppt/tags/tag715.xml" ContentType="application/vnd.openxmlformats-officedocument.presentationml.tags+xml"/>
  <Override PartName="/ppt/tags/tag716.xml" ContentType="application/vnd.openxmlformats-officedocument.presentationml.tags+xml"/>
  <Override PartName="/ppt/tags/tag717.xml" ContentType="application/vnd.openxmlformats-officedocument.presentationml.tags+xml"/>
  <Override PartName="/ppt/tags/tag718.xml" ContentType="application/vnd.openxmlformats-officedocument.presentationml.tags+xml"/>
  <Override PartName="/ppt/tags/tag719.xml" ContentType="application/vnd.openxmlformats-officedocument.presentationml.tags+xml"/>
  <Override PartName="/ppt/tags/tag720.xml" ContentType="application/vnd.openxmlformats-officedocument.presentationml.tags+xml"/>
  <Override PartName="/ppt/tags/tag721.xml" ContentType="application/vnd.openxmlformats-officedocument.presentationml.tags+xml"/>
  <Override PartName="/ppt/tags/tag722.xml" ContentType="application/vnd.openxmlformats-officedocument.presentationml.tags+xml"/>
  <Override PartName="/ppt/tags/tag723.xml" ContentType="application/vnd.openxmlformats-officedocument.presentationml.tags+xml"/>
  <Override PartName="/ppt/tags/tag724.xml" ContentType="application/vnd.openxmlformats-officedocument.presentationml.tags+xml"/>
  <Override PartName="/ppt/tags/tag725.xml" ContentType="application/vnd.openxmlformats-officedocument.presentationml.tags+xml"/>
  <Override PartName="/ppt/tags/tag726.xml" ContentType="application/vnd.openxmlformats-officedocument.presentationml.tags+xml"/>
  <Override PartName="/ppt/tags/tag727.xml" ContentType="application/vnd.openxmlformats-officedocument.presentationml.tags+xml"/>
  <Override PartName="/ppt/tags/tag728.xml" ContentType="application/vnd.openxmlformats-officedocument.presentationml.tags+xml"/>
  <Override PartName="/ppt/tags/tag729.xml" ContentType="application/vnd.openxmlformats-officedocument.presentationml.tags+xml"/>
  <Override PartName="/ppt/notesSlides/notesSlide18.xml" ContentType="application/vnd.openxmlformats-officedocument.presentationml.notesSlide+xml"/>
  <Override PartName="/ppt/tags/tag730.xml" ContentType="application/vnd.openxmlformats-officedocument.presentationml.tags+xml"/>
  <Override PartName="/ppt/tags/tag731.xml" ContentType="application/vnd.openxmlformats-officedocument.presentationml.tags+xml"/>
  <Override PartName="/ppt/tags/tag732.xml" ContentType="application/vnd.openxmlformats-officedocument.presentationml.tags+xml"/>
  <Override PartName="/ppt/tags/tag733.xml" ContentType="application/vnd.openxmlformats-officedocument.presentationml.tags+xml"/>
  <Override PartName="/ppt/tags/tag734.xml" ContentType="application/vnd.openxmlformats-officedocument.presentationml.tags+xml"/>
  <Override PartName="/ppt/tags/tag735.xml" ContentType="application/vnd.openxmlformats-officedocument.presentationml.tags+xml"/>
  <Override PartName="/ppt/tags/tag736.xml" ContentType="application/vnd.openxmlformats-officedocument.presentationml.tags+xml"/>
  <Override PartName="/ppt/tags/tag737.xml" ContentType="application/vnd.openxmlformats-officedocument.presentationml.tags+xml"/>
  <Override PartName="/ppt/tags/tag738.xml" ContentType="application/vnd.openxmlformats-officedocument.presentationml.tags+xml"/>
  <Override PartName="/ppt/tags/tag739.xml" ContentType="application/vnd.openxmlformats-officedocument.presentationml.tags+xml"/>
  <Override PartName="/ppt/tags/tag740.xml" ContentType="application/vnd.openxmlformats-officedocument.presentationml.tags+xml"/>
  <Override PartName="/ppt/tags/tag741.xml" ContentType="application/vnd.openxmlformats-officedocument.presentationml.tags+xml"/>
  <Override PartName="/ppt/tags/tag742.xml" ContentType="application/vnd.openxmlformats-officedocument.presentationml.tags+xml"/>
  <Override PartName="/ppt/tags/tag743.xml" ContentType="application/vnd.openxmlformats-officedocument.presentationml.tags+xml"/>
  <Override PartName="/ppt/tags/tag744.xml" ContentType="application/vnd.openxmlformats-officedocument.presentationml.tags+xml"/>
  <Override PartName="/ppt/tags/tag745.xml" ContentType="application/vnd.openxmlformats-officedocument.presentationml.tags+xml"/>
  <Override PartName="/ppt/tags/tag746.xml" ContentType="application/vnd.openxmlformats-officedocument.presentationml.tags+xml"/>
  <Override PartName="/ppt/tags/tag747.xml" ContentType="application/vnd.openxmlformats-officedocument.presentationml.tags+xml"/>
  <Override PartName="/ppt/tags/tag748.xml" ContentType="application/vnd.openxmlformats-officedocument.presentationml.tags+xml"/>
  <Override PartName="/ppt/tags/tag749.xml" ContentType="application/vnd.openxmlformats-officedocument.presentationml.tags+xml"/>
  <Override PartName="/ppt/tags/tag750.xml" ContentType="application/vnd.openxmlformats-officedocument.presentationml.tags+xml"/>
  <Override PartName="/ppt/tags/tag751.xml" ContentType="application/vnd.openxmlformats-officedocument.presentationml.tags+xml"/>
  <Override PartName="/ppt/tags/tag752.xml" ContentType="application/vnd.openxmlformats-officedocument.presentationml.tags+xml"/>
  <Override PartName="/ppt/tags/tag753.xml" ContentType="application/vnd.openxmlformats-officedocument.presentationml.tags+xml"/>
  <Override PartName="/ppt/notesSlides/notesSlide19.xml" ContentType="application/vnd.openxmlformats-officedocument.presentationml.notesSlide+xml"/>
  <Override PartName="/ppt/tags/tag754.xml" ContentType="application/vnd.openxmlformats-officedocument.presentationml.tags+xml"/>
  <Override PartName="/ppt/tags/tag755.xml" ContentType="application/vnd.openxmlformats-officedocument.presentationml.tags+xml"/>
  <Override PartName="/ppt/tags/tag756.xml" ContentType="application/vnd.openxmlformats-officedocument.presentationml.tags+xml"/>
  <Override PartName="/ppt/tags/tag757.xml" ContentType="application/vnd.openxmlformats-officedocument.presentationml.tags+xml"/>
  <Override PartName="/ppt/tags/tag758.xml" ContentType="application/vnd.openxmlformats-officedocument.presentationml.tags+xml"/>
  <Override PartName="/ppt/tags/tag759.xml" ContentType="application/vnd.openxmlformats-officedocument.presentationml.tags+xml"/>
  <Override PartName="/ppt/tags/tag760.xml" ContentType="application/vnd.openxmlformats-officedocument.presentationml.tags+xml"/>
  <Override PartName="/ppt/tags/tag761.xml" ContentType="application/vnd.openxmlformats-officedocument.presentationml.tags+xml"/>
  <Override PartName="/ppt/tags/tag762.xml" ContentType="application/vnd.openxmlformats-officedocument.presentationml.tags+xml"/>
  <Override PartName="/ppt/tags/tag763.xml" ContentType="application/vnd.openxmlformats-officedocument.presentationml.tags+xml"/>
  <Override PartName="/ppt/tags/tag764.xml" ContentType="application/vnd.openxmlformats-officedocument.presentationml.tags+xml"/>
  <Override PartName="/ppt/tags/tag765.xml" ContentType="application/vnd.openxmlformats-officedocument.presentationml.tags+xml"/>
  <Override PartName="/ppt/tags/tag766.xml" ContentType="application/vnd.openxmlformats-officedocument.presentationml.tags+xml"/>
  <Override PartName="/ppt/tags/tag767.xml" ContentType="application/vnd.openxmlformats-officedocument.presentationml.tags+xml"/>
  <Override PartName="/ppt/tags/tag768.xml" ContentType="application/vnd.openxmlformats-officedocument.presentationml.tags+xml"/>
  <Override PartName="/ppt/tags/tag769.xml" ContentType="application/vnd.openxmlformats-officedocument.presentationml.tags+xml"/>
  <Override PartName="/ppt/tags/tag770.xml" ContentType="application/vnd.openxmlformats-officedocument.presentationml.tags+xml"/>
  <Override PartName="/ppt/tags/tag771.xml" ContentType="application/vnd.openxmlformats-officedocument.presentationml.tags+xml"/>
  <Override PartName="/ppt/tags/tag772.xml" ContentType="application/vnd.openxmlformats-officedocument.presentationml.tags+xml"/>
  <Override PartName="/ppt/tags/tag773.xml" ContentType="application/vnd.openxmlformats-officedocument.presentationml.tags+xml"/>
  <Override PartName="/ppt/tags/tag774.xml" ContentType="application/vnd.openxmlformats-officedocument.presentationml.tags+xml"/>
  <Override PartName="/ppt/tags/tag775.xml" ContentType="application/vnd.openxmlformats-officedocument.presentationml.tags+xml"/>
  <Override PartName="/ppt/tags/tag776.xml" ContentType="application/vnd.openxmlformats-officedocument.presentationml.tags+xml"/>
  <Override PartName="/ppt/tags/tag777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778.xml" ContentType="application/vnd.openxmlformats-officedocument.presentationml.tags+xml"/>
  <Override PartName="/ppt/tags/tag779.xml" ContentType="application/vnd.openxmlformats-officedocument.presentationml.tags+xml"/>
  <Override PartName="/ppt/tags/tag780.xml" ContentType="application/vnd.openxmlformats-officedocument.presentationml.tags+xml"/>
  <Override PartName="/ppt/tags/tag781.xml" ContentType="application/vnd.openxmlformats-officedocument.presentationml.tags+xml"/>
  <Override PartName="/ppt/tags/tag782.xml" ContentType="application/vnd.openxmlformats-officedocument.presentationml.tags+xml"/>
  <Override PartName="/ppt/tags/tag783.xml" ContentType="application/vnd.openxmlformats-officedocument.presentationml.tags+xml"/>
  <Override PartName="/ppt/tags/tag784.xml" ContentType="application/vnd.openxmlformats-officedocument.presentationml.tags+xml"/>
  <Override PartName="/ppt/tags/tag785.xml" ContentType="application/vnd.openxmlformats-officedocument.presentationml.tags+xml"/>
  <Override PartName="/ppt/tags/tag786.xml" ContentType="application/vnd.openxmlformats-officedocument.presentationml.tags+xml"/>
  <Override PartName="/ppt/tags/tag787.xml" ContentType="application/vnd.openxmlformats-officedocument.presentationml.tags+xml"/>
  <Override PartName="/ppt/tags/tag788.xml" ContentType="application/vnd.openxmlformats-officedocument.presentationml.tags+xml"/>
  <Override PartName="/ppt/tags/tag789.xml" ContentType="application/vnd.openxmlformats-officedocument.presentationml.tags+xml"/>
  <Override PartName="/ppt/tags/tag790.xml" ContentType="application/vnd.openxmlformats-officedocument.presentationml.tags+xml"/>
  <Override PartName="/ppt/tags/tag791.xml" ContentType="application/vnd.openxmlformats-officedocument.presentationml.tags+xml"/>
  <Override PartName="/ppt/tags/tag792.xml" ContentType="application/vnd.openxmlformats-officedocument.presentationml.tags+xml"/>
  <Override PartName="/ppt/tags/tag793.xml" ContentType="application/vnd.openxmlformats-officedocument.presentationml.tags+xml"/>
  <Override PartName="/ppt/tags/tag794.xml" ContentType="application/vnd.openxmlformats-officedocument.presentationml.tags+xml"/>
  <Override PartName="/ppt/tags/tag795.xml" ContentType="application/vnd.openxmlformats-officedocument.presentationml.tags+xml"/>
  <Override PartName="/ppt/tags/tag796.xml" ContentType="application/vnd.openxmlformats-officedocument.presentationml.tags+xml"/>
  <Override PartName="/ppt/tags/tag797.xml" ContentType="application/vnd.openxmlformats-officedocument.presentationml.tags+xml"/>
  <Override PartName="/ppt/tags/tag798.xml" ContentType="application/vnd.openxmlformats-officedocument.presentationml.tags+xml"/>
  <Override PartName="/ppt/tags/tag799.xml" ContentType="application/vnd.openxmlformats-officedocument.presentationml.tags+xml"/>
  <Override PartName="/ppt/tags/tag800.xml" ContentType="application/vnd.openxmlformats-officedocument.presentationml.tags+xml"/>
  <Override PartName="/ppt/tags/tag801.xml" ContentType="application/vnd.openxmlformats-officedocument.presentationml.tags+xml"/>
  <Override PartName="/ppt/tags/tag802.xml" ContentType="application/vnd.openxmlformats-officedocument.presentationml.tags+xml"/>
  <Override PartName="/ppt/tags/tag803.xml" ContentType="application/vnd.openxmlformats-officedocument.presentationml.tags+xml"/>
  <Override PartName="/ppt/tags/tag804.xml" ContentType="application/vnd.openxmlformats-officedocument.presentationml.tags+xml"/>
  <Override PartName="/ppt/tags/tag805.xml" ContentType="application/vnd.openxmlformats-officedocument.presentationml.tags+xml"/>
  <Override PartName="/ppt/tags/tag806.xml" ContentType="application/vnd.openxmlformats-officedocument.presentationml.tags+xml"/>
  <Override PartName="/ppt/notesSlides/notesSlide22.xml" ContentType="application/vnd.openxmlformats-officedocument.presentationml.notesSlide+xml"/>
  <Override PartName="/ppt/tags/tag807.xml" ContentType="application/vnd.openxmlformats-officedocument.presentationml.tags+xml"/>
  <Override PartName="/ppt/tags/tag808.xml" ContentType="application/vnd.openxmlformats-officedocument.presentationml.tags+xml"/>
  <Override PartName="/ppt/tags/tag809.xml" ContentType="application/vnd.openxmlformats-officedocument.presentationml.tags+xml"/>
  <Override PartName="/ppt/tags/tag810.xml" ContentType="application/vnd.openxmlformats-officedocument.presentationml.tags+xml"/>
  <Override PartName="/ppt/tags/tag811.xml" ContentType="application/vnd.openxmlformats-officedocument.presentationml.tags+xml"/>
  <Override PartName="/ppt/tags/tag812.xml" ContentType="application/vnd.openxmlformats-officedocument.presentationml.tags+xml"/>
  <Override PartName="/ppt/tags/tag813.xml" ContentType="application/vnd.openxmlformats-officedocument.presentationml.tags+xml"/>
  <Override PartName="/ppt/tags/tag814.xml" ContentType="application/vnd.openxmlformats-officedocument.presentationml.tags+xml"/>
  <Override PartName="/ppt/tags/tag815.xml" ContentType="application/vnd.openxmlformats-officedocument.presentationml.tags+xml"/>
  <Override PartName="/ppt/tags/tag816.xml" ContentType="application/vnd.openxmlformats-officedocument.presentationml.tags+xml"/>
  <Override PartName="/ppt/tags/tag817.xml" ContentType="application/vnd.openxmlformats-officedocument.presentationml.tags+xml"/>
  <Override PartName="/ppt/tags/tag818.xml" ContentType="application/vnd.openxmlformats-officedocument.presentationml.tags+xml"/>
  <Override PartName="/ppt/tags/tag819.xml" ContentType="application/vnd.openxmlformats-officedocument.presentationml.tags+xml"/>
  <Override PartName="/ppt/tags/tag820.xml" ContentType="application/vnd.openxmlformats-officedocument.presentationml.tags+xml"/>
  <Override PartName="/ppt/tags/tag821.xml" ContentType="application/vnd.openxmlformats-officedocument.presentationml.tags+xml"/>
  <Override PartName="/ppt/tags/tag822.xml" ContentType="application/vnd.openxmlformats-officedocument.presentationml.tags+xml"/>
  <Override PartName="/ppt/tags/tag823.xml" ContentType="application/vnd.openxmlformats-officedocument.presentationml.tags+xml"/>
  <Override PartName="/ppt/tags/tag824.xml" ContentType="application/vnd.openxmlformats-officedocument.presentationml.tags+xml"/>
  <Override PartName="/ppt/tags/tag825.xml" ContentType="application/vnd.openxmlformats-officedocument.presentationml.tags+xml"/>
  <Override PartName="/ppt/tags/tag826.xml" ContentType="application/vnd.openxmlformats-officedocument.presentationml.tags+xml"/>
  <Override PartName="/ppt/tags/tag827.xml" ContentType="application/vnd.openxmlformats-officedocument.presentationml.tags+xml"/>
  <Override PartName="/ppt/tags/tag828.xml" ContentType="application/vnd.openxmlformats-officedocument.presentationml.tags+xml"/>
  <Override PartName="/ppt/tags/tag829.xml" ContentType="application/vnd.openxmlformats-officedocument.presentationml.tags+xml"/>
  <Override PartName="/ppt/tags/tag830.xml" ContentType="application/vnd.openxmlformats-officedocument.presentationml.tags+xml"/>
  <Override PartName="/ppt/tags/tag831.xml" ContentType="application/vnd.openxmlformats-officedocument.presentationml.tags+xml"/>
  <Override PartName="/ppt/tags/tag832.xml" ContentType="application/vnd.openxmlformats-officedocument.presentationml.tags+xml"/>
  <Override PartName="/ppt/tags/tag833.xml" ContentType="application/vnd.openxmlformats-officedocument.presentationml.tags+xml"/>
  <Override PartName="/ppt/tags/tag834.xml" ContentType="application/vnd.openxmlformats-officedocument.presentationml.tags+xml"/>
  <Override PartName="/ppt/tags/tag835.xml" ContentType="application/vnd.openxmlformats-officedocument.presentationml.tags+xml"/>
  <Override PartName="/ppt/tags/tag836.xml" ContentType="application/vnd.openxmlformats-officedocument.presentationml.tags+xml"/>
  <Override PartName="/ppt/tags/tag837.xml" ContentType="application/vnd.openxmlformats-officedocument.presentationml.tags+xml"/>
  <Override PartName="/ppt/tags/tag838.xml" ContentType="application/vnd.openxmlformats-officedocument.presentationml.tags+xml"/>
  <Override PartName="/ppt/tags/tag839.xml" ContentType="application/vnd.openxmlformats-officedocument.presentationml.tags+xml"/>
  <Override PartName="/ppt/tags/tag840.xml" ContentType="application/vnd.openxmlformats-officedocument.presentationml.tags+xml"/>
  <Override PartName="/ppt/tags/tag841.xml" ContentType="application/vnd.openxmlformats-officedocument.presentationml.tags+xml"/>
  <Override PartName="/ppt/tags/tag842.xml" ContentType="application/vnd.openxmlformats-officedocument.presentationml.tags+xml"/>
  <Override PartName="/ppt/tags/tag843.xml" ContentType="application/vnd.openxmlformats-officedocument.presentationml.tags+xml"/>
  <Override PartName="/ppt/tags/tag844.xml" ContentType="application/vnd.openxmlformats-officedocument.presentationml.tags+xml"/>
  <Override PartName="/ppt/tags/tag845.xml" ContentType="application/vnd.openxmlformats-officedocument.presentationml.tags+xml"/>
  <Override PartName="/ppt/tags/tag846.xml" ContentType="application/vnd.openxmlformats-officedocument.presentationml.tags+xml"/>
  <Override PartName="/ppt/tags/tag847.xml" ContentType="application/vnd.openxmlformats-officedocument.presentationml.tags+xml"/>
  <Override PartName="/ppt/tags/tag848.xml" ContentType="application/vnd.openxmlformats-officedocument.presentationml.tags+xml"/>
  <Override PartName="/ppt/tags/tag849.xml" ContentType="application/vnd.openxmlformats-officedocument.presentationml.tags+xml"/>
  <Override PartName="/ppt/tags/tag850.xml" ContentType="application/vnd.openxmlformats-officedocument.presentationml.tags+xml"/>
  <Override PartName="/ppt/tags/tag851.xml" ContentType="application/vnd.openxmlformats-officedocument.presentationml.tags+xml"/>
  <Override PartName="/ppt/tags/tag852.xml" ContentType="application/vnd.openxmlformats-officedocument.presentationml.tags+xml"/>
  <Override PartName="/ppt/tags/tag853.xml" ContentType="application/vnd.openxmlformats-officedocument.presentationml.tags+xml"/>
  <Override PartName="/ppt/tags/tag854.xml" ContentType="application/vnd.openxmlformats-officedocument.presentationml.tags+xml"/>
  <Override PartName="/ppt/tags/tag855.xml" ContentType="application/vnd.openxmlformats-officedocument.presentationml.tags+xml"/>
  <Override PartName="/ppt/tags/tag856.xml" ContentType="application/vnd.openxmlformats-officedocument.presentationml.tags+xml"/>
  <Override PartName="/ppt/tags/tag857.xml" ContentType="application/vnd.openxmlformats-officedocument.presentationml.tags+xml"/>
  <Override PartName="/ppt/tags/tag858.xml" ContentType="application/vnd.openxmlformats-officedocument.presentationml.tags+xml"/>
  <Override PartName="/ppt/tags/tag859.xml" ContentType="application/vnd.openxmlformats-officedocument.presentationml.tags+xml"/>
  <Override PartName="/ppt/tags/tag860.xml" ContentType="application/vnd.openxmlformats-officedocument.presentationml.tags+xml"/>
  <Override PartName="/ppt/tags/tag861.xml" ContentType="application/vnd.openxmlformats-officedocument.presentationml.tags+xml"/>
  <Override PartName="/ppt/tags/tag862.xml" ContentType="application/vnd.openxmlformats-officedocument.presentationml.tags+xml"/>
  <Override PartName="/ppt/tags/tag863.xml" ContentType="application/vnd.openxmlformats-officedocument.presentationml.tags+xml"/>
  <Override PartName="/ppt/tags/tag864.xml" ContentType="application/vnd.openxmlformats-officedocument.presentationml.tags+xml"/>
  <Override PartName="/ppt/tags/tag865.xml" ContentType="application/vnd.openxmlformats-officedocument.presentationml.tags+xml"/>
  <Override PartName="/ppt/tags/tag866.xml" ContentType="application/vnd.openxmlformats-officedocument.presentationml.tags+xml"/>
  <Override PartName="/ppt/tags/tag867.xml" ContentType="application/vnd.openxmlformats-officedocument.presentationml.tags+xml"/>
  <Override PartName="/ppt/tags/tag868.xml" ContentType="application/vnd.openxmlformats-officedocument.presentationml.tags+xml"/>
  <Override PartName="/ppt/tags/tag869.xml" ContentType="application/vnd.openxmlformats-officedocument.presentationml.tags+xml"/>
  <Override PartName="/ppt/tags/tag870.xml" ContentType="application/vnd.openxmlformats-officedocument.presentationml.tags+xml"/>
  <Override PartName="/ppt/tags/tag871.xml" ContentType="application/vnd.openxmlformats-officedocument.presentationml.tags+xml"/>
  <Override PartName="/ppt/tags/tag872.xml" ContentType="application/vnd.openxmlformats-officedocument.presentationml.tags+xml"/>
  <Override PartName="/ppt/tags/tag873.xml" ContentType="application/vnd.openxmlformats-officedocument.presentationml.tags+xml"/>
  <Override PartName="/ppt/tags/tag874.xml" ContentType="application/vnd.openxmlformats-officedocument.presentationml.tags+xml"/>
  <Override PartName="/ppt/tags/tag875.xml" ContentType="application/vnd.openxmlformats-officedocument.presentationml.tags+xml"/>
  <Override PartName="/ppt/tags/tag876.xml" ContentType="application/vnd.openxmlformats-officedocument.presentationml.tags+xml"/>
  <Override PartName="/ppt/tags/tag877.xml" ContentType="application/vnd.openxmlformats-officedocument.presentationml.tags+xml"/>
  <Override PartName="/ppt/tags/tag878.xml" ContentType="application/vnd.openxmlformats-officedocument.presentationml.tags+xml"/>
  <Override PartName="/ppt/tags/tag879.xml" ContentType="application/vnd.openxmlformats-officedocument.presentationml.tags+xml"/>
  <Override PartName="/ppt/tags/tag880.xml" ContentType="application/vnd.openxmlformats-officedocument.presentationml.tags+xml"/>
  <Override PartName="/ppt/tags/tag881.xml" ContentType="application/vnd.openxmlformats-officedocument.presentationml.tags+xml"/>
  <Override PartName="/ppt/tags/tag882.xml" ContentType="application/vnd.openxmlformats-officedocument.presentationml.tags+xml"/>
  <Override PartName="/ppt/tags/tag883.xml" ContentType="application/vnd.openxmlformats-officedocument.presentationml.tags+xml"/>
  <Override PartName="/ppt/tags/tag884.xml" ContentType="application/vnd.openxmlformats-officedocument.presentationml.tags+xml"/>
  <Override PartName="/ppt/tags/tag885.xml" ContentType="application/vnd.openxmlformats-officedocument.presentationml.tags+xml"/>
  <Override PartName="/ppt/tags/tag886.xml" ContentType="application/vnd.openxmlformats-officedocument.presentationml.tags+xml"/>
  <Override PartName="/ppt/tags/tag887.xml" ContentType="application/vnd.openxmlformats-officedocument.presentationml.tags+xml"/>
  <Override PartName="/ppt/tags/tag888.xml" ContentType="application/vnd.openxmlformats-officedocument.presentationml.tags+xml"/>
  <Override PartName="/ppt/tags/tag889.xml" ContentType="application/vnd.openxmlformats-officedocument.presentationml.tags+xml"/>
  <Override PartName="/ppt/tags/tag890.xml" ContentType="application/vnd.openxmlformats-officedocument.presentationml.tags+xml"/>
  <Override PartName="/ppt/tags/tag891.xml" ContentType="application/vnd.openxmlformats-officedocument.presentationml.tags+xml"/>
  <Override PartName="/ppt/tags/tag892.xml" ContentType="application/vnd.openxmlformats-officedocument.presentationml.tags+xml"/>
  <Override PartName="/ppt/tags/tag893.xml" ContentType="application/vnd.openxmlformats-officedocument.presentationml.tags+xml"/>
  <Override PartName="/ppt/tags/tag894.xml" ContentType="application/vnd.openxmlformats-officedocument.presentationml.tags+xml"/>
  <Override PartName="/ppt/tags/tag895.xml" ContentType="application/vnd.openxmlformats-officedocument.presentationml.tags+xml"/>
  <Override PartName="/ppt/tags/tag896.xml" ContentType="application/vnd.openxmlformats-officedocument.presentationml.tags+xml"/>
  <Override PartName="/ppt/tags/tag897.xml" ContentType="application/vnd.openxmlformats-officedocument.presentationml.tags+xml"/>
  <Override PartName="/ppt/tags/tag898.xml" ContentType="application/vnd.openxmlformats-officedocument.presentationml.tags+xml"/>
  <Override PartName="/ppt/tags/tag899.xml" ContentType="application/vnd.openxmlformats-officedocument.presentationml.tags+xml"/>
  <Override PartName="/ppt/tags/tag900.xml" ContentType="application/vnd.openxmlformats-officedocument.presentationml.tags+xml"/>
  <Override PartName="/ppt/tags/tag901.xml" ContentType="application/vnd.openxmlformats-officedocument.presentationml.tags+xml"/>
  <Override PartName="/ppt/tags/tag902.xml" ContentType="application/vnd.openxmlformats-officedocument.presentationml.tags+xml"/>
  <Override PartName="/ppt/tags/tag903.xml" ContentType="application/vnd.openxmlformats-officedocument.presentationml.tags+xml"/>
  <Override PartName="/ppt/tags/tag904.xml" ContentType="application/vnd.openxmlformats-officedocument.presentationml.tags+xml"/>
  <Override PartName="/ppt/tags/tag905.xml" ContentType="application/vnd.openxmlformats-officedocument.presentationml.tags+xml"/>
  <Override PartName="/ppt/tags/tag906.xml" ContentType="application/vnd.openxmlformats-officedocument.presentationml.tags+xml"/>
  <Override PartName="/ppt/tags/tag907.xml" ContentType="application/vnd.openxmlformats-officedocument.presentationml.tags+xml"/>
  <Override PartName="/ppt/tags/tag908.xml" ContentType="application/vnd.openxmlformats-officedocument.presentationml.tags+xml"/>
  <Override PartName="/ppt/tags/tag909.xml" ContentType="application/vnd.openxmlformats-officedocument.presentationml.tags+xml"/>
  <Override PartName="/ppt/tags/tag910.xml" ContentType="application/vnd.openxmlformats-officedocument.presentationml.tags+xml"/>
  <Override PartName="/ppt/tags/tag911.xml" ContentType="application/vnd.openxmlformats-officedocument.presentationml.tags+xml"/>
  <Override PartName="/ppt/tags/tag912.xml" ContentType="application/vnd.openxmlformats-officedocument.presentationml.tags+xml"/>
  <Override PartName="/ppt/tags/tag913.xml" ContentType="application/vnd.openxmlformats-officedocument.presentationml.tags+xml"/>
  <Override PartName="/ppt/tags/tag914.xml" ContentType="application/vnd.openxmlformats-officedocument.presentationml.tags+xml"/>
  <Override PartName="/ppt/tags/tag915.xml" ContentType="application/vnd.openxmlformats-officedocument.presentationml.tags+xml"/>
  <Override PartName="/ppt/tags/tag916.xml" ContentType="application/vnd.openxmlformats-officedocument.presentationml.tags+xml"/>
  <Override PartName="/ppt/tags/tag917.xml" ContentType="application/vnd.openxmlformats-officedocument.presentationml.tags+xml"/>
  <Override PartName="/ppt/tags/tag918.xml" ContentType="application/vnd.openxmlformats-officedocument.presentationml.tags+xml"/>
  <Override PartName="/ppt/tags/tag919.xml" ContentType="application/vnd.openxmlformats-officedocument.presentationml.tags+xml"/>
  <Override PartName="/ppt/tags/tag920.xml" ContentType="application/vnd.openxmlformats-officedocument.presentationml.tags+xml"/>
  <Override PartName="/ppt/tags/tag921.xml" ContentType="application/vnd.openxmlformats-officedocument.presentationml.tags+xml"/>
  <Override PartName="/ppt/tags/tag922.xml" ContentType="application/vnd.openxmlformats-officedocument.presentationml.tags+xml"/>
  <Override PartName="/ppt/tags/tag923.xml" ContentType="application/vnd.openxmlformats-officedocument.presentationml.tags+xml"/>
  <Override PartName="/ppt/tags/tag924.xml" ContentType="application/vnd.openxmlformats-officedocument.presentationml.tags+xml"/>
  <Override PartName="/ppt/tags/tag925.xml" ContentType="application/vnd.openxmlformats-officedocument.presentationml.tags+xml"/>
  <Override PartName="/ppt/tags/tag926.xml" ContentType="application/vnd.openxmlformats-officedocument.presentationml.tags+xml"/>
  <Override PartName="/ppt/tags/tag927.xml" ContentType="application/vnd.openxmlformats-officedocument.presentationml.tags+xml"/>
  <Override PartName="/ppt/tags/tag928.xml" ContentType="application/vnd.openxmlformats-officedocument.presentationml.tags+xml"/>
  <Override PartName="/ppt/tags/tag929.xml" ContentType="application/vnd.openxmlformats-officedocument.presentationml.tags+xml"/>
  <Override PartName="/ppt/tags/tag930.xml" ContentType="application/vnd.openxmlformats-officedocument.presentationml.tags+xml"/>
  <Override PartName="/ppt/tags/tag931.xml" ContentType="application/vnd.openxmlformats-officedocument.presentationml.tags+xml"/>
  <Override PartName="/ppt/tags/tag932.xml" ContentType="application/vnd.openxmlformats-officedocument.presentationml.tags+xml"/>
  <Override PartName="/ppt/tags/tag933.xml" ContentType="application/vnd.openxmlformats-officedocument.presentationml.tags+xml"/>
  <Override PartName="/ppt/tags/tag934.xml" ContentType="application/vnd.openxmlformats-officedocument.presentationml.tags+xml"/>
  <Override PartName="/ppt/tags/tag935.xml" ContentType="application/vnd.openxmlformats-officedocument.presentationml.tags+xml"/>
  <Override PartName="/ppt/tags/tag936.xml" ContentType="application/vnd.openxmlformats-officedocument.presentationml.tags+xml"/>
  <Override PartName="/ppt/tags/tag937.xml" ContentType="application/vnd.openxmlformats-officedocument.presentationml.tags+xml"/>
  <Override PartName="/ppt/tags/tag938.xml" ContentType="application/vnd.openxmlformats-officedocument.presentationml.tags+xml"/>
  <Override PartName="/ppt/tags/tag939.xml" ContentType="application/vnd.openxmlformats-officedocument.presentationml.tags+xml"/>
  <Override PartName="/ppt/tags/tag940.xml" ContentType="application/vnd.openxmlformats-officedocument.presentationml.tags+xml"/>
  <Override PartName="/ppt/tags/tag941.xml" ContentType="application/vnd.openxmlformats-officedocument.presentationml.tags+xml"/>
  <Override PartName="/ppt/tags/tag942.xml" ContentType="application/vnd.openxmlformats-officedocument.presentationml.tags+xml"/>
  <Override PartName="/ppt/tags/tag943.xml" ContentType="application/vnd.openxmlformats-officedocument.presentationml.tags+xml"/>
  <Override PartName="/ppt/tags/tag944.xml" ContentType="application/vnd.openxmlformats-officedocument.presentationml.tags+xml"/>
  <Override PartName="/ppt/tags/tag945.xml" ContentType="application/vnd.openxmlformats-officedocument.presentationml.tags+xml"/>
  <Override PartName="/ppt/tags/tag946.xml" ContentType="application/vnd.openxmlformats-officedocument.presentationml.tags+xml"/>
  <Override PartName="/ppt/tags/tag947.xml" ContentType="application/vnd.openxmlformats-officedocument.presentationml.tags+xml"/>
  <Override PartName="/ppt/tags/tag948.xml" ContentType="application/vnd.openxmlformats-officedocument.presentationml.tags+xml"/>
  <Override PartName="/ppt/tags/tag949.xml" ContentType="application/vnd.openxmlformats-officedocument.presentationml.tags+xml"/>
  <Override PartName="/ppt/tags/tag950.xml" ContentType="application/vnd.openxmlformats-officedocument.presentationml.tags+xml"/>
  <Override PartName="/ppt/tags/tag951.xml" ContentType="application/vnd.openxmlformats-officedocument.presentationml.tags+xml"/>
  <Override PartName="/ppt/tags/tag952.xml" ContentType="application/vnd.openxmlformats-officedocument.presentationml.tags+xml"/>
  <Override PartName="/ppt/tags/tag953.xml" ContentType="application/vnd.openxmlformats-officedocument.presentationml.tags+xml"/>
  <Override PartName="/ppt/tags/tag954.xml" ContentType="application/vnd.openxmlformats-officedocument.presentationml.tags+xml"/>
  <Override PartName="/ppt/tags/tag955.xml" ContentType="application/vnd.openxmlformats-officedocument.presentationml.tags+xml"/>
  <Override PartName="/ppt/tags/tag956.xml" ContentType="application/vnd.openxmlformats-officedocument.presentationml.tags+xml"/>
  <Override PartName="/ppt/notesSlides/notesSlide23.xml" ContentType="application/vnd.openxmlformats-officedocument.presentationml.notesSlide+xml"/>
  <Override PartName="/ppt/tags/tag957.xml" ContentType="application/vnd.openxmlformats-officedocument.presentationml.tags+xml"/>
  <Override PartName="/ppt/tags/tag958.xml" ContentType="application/vnd.openxmlformats-officedocument.presentationml.tags+xml"/>
  <Override PartName="/ppt/tags/tag959.xml" ContentType="application/vnd.openxmlformats-officedocument.presentationml.tags+xml"/>
  <Override PartName="/ppt/tags/tag960.xml" ContentType="application/vnd.openxmlformats-officedocument.presentationml.tags+xml"/>
  <Override PartName="/ppt/tags/tag961.xml" ContentType="application/vnd.openxmlformats-officedocument.presentationml.tags+xml"/>
  <Override PartName="/ppt/tags/tag962.xml" ContentType="application/vnd.openxmlformats-officedocument.presentationml.tags+xml"/>
  <Override PartName="/ppt/tags/tag963.xml" ContentType="application/vnd.openxmlformats-officedocument.presentationml.tags+xml"/>
  <Override PartName="/ppt/tags/tag964.xml" ContentType="application/vnd.openxmlformats-officedocument.presentationml.tags+xml"/>
  <Override PartName="/ppt/tags/tag965.xml" ContentType="application/vnd.openxmlformats-officedocument.presentationml.tags+xml"/>
  <Override PartName="/ppt/tags/tag966.xml" ContentType="application/vnd.openxmlformats-officedocument.presentationml.tags+xml"/>
  <Override PartName="/ppt/tags/tag967.xml" ContentType="application/vnd.openxmlformats-officedocument.presentationml.tags+xml"/>
  <Override PartName="/ppt/tags/tag968.xml" ContentType="application/vnd.openxmlformats-officedocument.presentationml.tags+xml"/>
  <Override PartName="/ppt/tags/tag969.xml" ContentType="application/vnd.openxmlformats-officedocument.presentationml.tags+xml"/>
  <Override PartName="/ppt/tags/tag970.xml" ContentType="application/vnd.openxmlformats-officedocument.presentationml.tags+xml"/>
  <Override PartName="/ppt/tags/tag971.xml" ContentType="application/vnd.openxmlformats-officedocument.presentationml.tags+xml"/>
  <Override PartName="/ppt/tags/tag972.xml" ContentType="application/vnd.openxmlformats-officedocument.presentationml.tags+xml"/>
  <Override PartName="/ppt/tags/tag973.xml" ContentType="application/vnd.openxmlformats-officedocument.presentationml.tags+xml"/>
  <Override PartName="/ppt/tags/tag974.xml" ContentType="application/vnd.openxmlformats-officedocument.presentationml.tags+xml"/>
  <Override PartName="/ppt/tags/tag975.xml" ContentType="application/vnd.openxmlformats-officedocument.presentationml.tags+xml"/>
  <Override PartName="/ppt/tags/tag976.xml" ContentType="application/vnd.openxmlformats-officedocument.presentationml.tags+xml"/>
  <Override PartName="/ppt/tags/tag977.xml" ContentType="application/vnd.openxmlformats-officedocument.presentationml.tags+xml"/>
  <Override PartName="/ppt/tags/tag978.xml" ContentType="application/vnd.openxmlformats-officedocument.presentationml.tags+xml"/>
  <Override PartName="/ppt/tags/tag979.xml" ContentType="application/vnd.openxmlformats-officedocument.presentationml.tags+xml"/>
  <Override PartName="/ppt/tags/tag980.xml" ContentType="application/vnd.openxmlformats-officedocument.presentationml.tags+xml"/>
  <Override PartName="/ppt/tags/tag981.xml" ContentType="application/vnd.openxmlformats-officedocument.presentationml.tags+xml"/>
  <Override PartName="/ppt/tags/tag982.xml" ContentType="application/vnd.openxmlformats-officedocument.presentationml.tags+xml"/>
  <Override PartName="/ppt/tags/tag983.xml" ContentType="application/vnd.openxmlformats-officedocument.presentationml.tags+xml"/>
  <Override PartName="/ppt/tags/tag984.xml" ContentType="application/vnd.openxmlformats-officedocument.presentationml.tags+xml"/>
  <Override PartName="/ppt/tags/tag985.xml" ContentType="application/vnd.openxmlformats-officedocument.presentationml.tags+xml"/>
  <Override PartName="/ppt/tags/tag986.xml" ContentType="application/vnd.openxmlformats-officedocument.presentationml.tags+xml"/>
  <Override PartName="/ppt/tags/tag987.xml" ContentType="application/vnd.openxmlformats-officedocument.presentationml.tags+xml"/>
  <Override PartName="/ppt/tags/tag988.xml" ContentType="application/vnd.openxmlformats-officedocument.presentationml.tags+xml"/>
  <Override PartName="/ppt/tags/tag989.xml" ContentType="application/vnd.openxmlformats-officedocument.presentationml.tags+xml"/>
  <Override PartName="/ppt/tags/tag990.xml" ContentType="application/vnd.openxmlformats-officedocument.presentationml.tags+xml"/>
  <Override PartName="/ppt/tags/tag991.xml" ContentType="application/vnd.openxmlformats-officedocument.presentationml.tags+xml"/>
  <Override PartName="/ppt/tags/tag992.xml" ContentType="application/vnd.openxmlformats-officedocument.presentationml.tags+xml"/>
  <Override PartName="/ppt/tags/tag993.xml" ContentType="application/vnd.openxmlformats-officedocument.presentationml.tags+xml"/>
  <Override PartName="/ppt/tags/tag994.xml" ContentType="application/vnd.openxmlformats-officedocument.presentationml.tags+xml"/>
  <Override PartName="/ppt/tags/tag995.xml" ContentType="application/vnd.openxmlformats-officedocument.presentationml.tags+xml"/>
  <Override PartName="/ppt/tags/tag996.xml" ContentType="application/vnd.openxmlformats-officedocument.presentationml.tags+xml"/>
  <Override PartName="/ppt/tags/tag997.xml" ContentType="application/vnd.openxmlformats-officedocument.presentationml.tags+xml"/>
  <Override PartName="/ppt/tags/tag998.xml" ContentType="application/vnd.openxmlformats-officedocument.presentationml.tags+xml"/>
  <Override PartName="/ppt/tags/tag999.xml" ContentType="application/vnd.openxmlformats-officedocument.presentationml.tags+xml"/>
  <Override PartName="/ppt/tags/tag1000.xml" ContentType="application/vnd.openxmlformats-officedocument.presentationml.tags+xml"/>
  <Override PartName="/ppt/tags/tag1001.xml" ContentType="application/vnd.openxmlformats-officedocument.presentationml.tags+xml"/>
  <Override PartName="/ppt/tags/tag1002.xml" ContentType="application/vnd.openxmlformats-officedocument.presentationml.tags+xml"/>
  <Override PartName="/ppt/tags/tag1003.xml" ContentType="application/vnd.openxmlformats-officedocument.presentationml.tags+xml"/>
  <Override PartName="/ppt/tags/tag1004.xml" ContentType="application/vnd.openxmlformats-officedocument.presentationml.tags+xml"/>
  <Override PartName="/ppt/tags/tag1005.xml" ContentType="application/vnd.openxmlformats-officedocument.presentationml.tags+xml"/>
  <Override PartName="/ppt/tags/tag1006.xml" ContentType="application/vnd.openxmlformats-officedocument.presentationml.tags+xml"/>
  <Override PartName="/ppt/tags/tag1007.xml" ContentType="application/vnd.openxmlformats-officedocument.presentationml.tags+xml"/>
  <Override PartName="/ppt/tags/tag1008.xml" ContentType="application/vnd.openxmlformats-officedocument.presentationml.tags+xml"/>
  <Override PartName="/ppt/tags/tag1009.xml" ContentType="application/vnd.openxmlformats-officedocument.presentationml.tags+xml"/>
  <Override PartName="/ppt/tags/tag1010.xml" ContentType="application/vnd.openxmlformats-officedocument.presentationml.tags+xml"/>
  <Override PartName="/ppt/tags/tag1011.xml" ContentType="application/vnd.openxmlformats-officedocument.presentationml.tags+xml"/>
  <Override PartName="/ppt/tags/tag1012.xml" ContentType="application/vnd.openxmlformats-officedocument.presentationml.tags+xml"/>
  <Override PartName="/ppt/tags/tag1013.xml" ContentType="application/vnd.openxmlformats-officedocument.presentationml.tags+xml"/>
  <Override PartName="/ppt/tags/tag1014.xml" ContentType="application/vnd.openxmlformats-officedocument.presentationml.tags+xml"/>
  <Override PartName="/ppt/tags/tag1015.xml" ContentType="application/vnd.openxmlformats-officedocument.presentationml.tags+xml"/>
  <Override PartName="/ppt/tags/tag1016.xml" ContentType="application/vnd.openxmlformats-officedocument.presentationml.tags+xml"/>
  <Override PartName="/ppt/tags/tag1017.xml" ContentType="application/vnd.openxmlformats-officedocument.presentationml.tags+xml"/>
  <Override PartName="/ppt/tags/tag1018.xml" ContentType="application/vnd.openxmlformats-officedocument.presentationml.tags+xml"/>
  <Override PartName="/ppt/tags/tag1019.xml" ContentType="application/vnd.openxmlformats-officedocument.presentationml.tags+xml"/>
  <Override PartName="/ppt/tags/tag1020.xml" ContentType="application/vnd.openxmlformats-officedocument.presentationml.tags+xml"/>
  <Override PartName="/ppt/tags/tag1021.xml" ContentType="application/vnd.openxmlformats-officedocument.presentationml.tags+xml"/>
  <Override PartName="/ppt/tags/tag1022.xml" ContentType="application/vnd.openxmlformats-officedocument.presentationml.tags+xml"/>
  <Override PartName="/ppt/tags/tag1023.xml" ContentType="application/vnd.openxmlformats-officedocument.presentationml.tags+xml"/>
  <Override PartName="/ppt/tags/tag1024.xml" ContentType="application/vnd.openxmlformats-officedocument.presentationml.tags+xml"/>
  <Override PartName="/ppt/tags/tag1025.xml" ContentType="application/vnd.openxmlformats-officedocument.presentationml.tags+xml"/>
  <Override PartName="/ppt/tags/tag1026.xml" ContentType="application/vnd.openxmlformats-officedocument.presentationml.tags+xml"/>
  <Override PartName="/ppt/tags/tag1027.xml" ContentType="application/vnd.openxmlformats-officedocument.presentationml.tags+xml"/>
  <Override PartName="/ppt/tags/tag1028.xml" ContentType="application/vnd.openxmlformats-officedocument.presentationml.tags+xml"/>
  <Override PartName="/ppt/tags/tag1029.xml" ContentType="application/vnd.openxmlformats-officedocument.presentationml.tags+xml"/>
  <Override PartName="/ppt/tags/tag1030.xml" ContentType="application/vnd.openxmlformats-officedocument.presentationml.tags+xml"/>
  <Override PartName="/ppt/tags/tag1031.xml" ContentType="application/vnd.openxmlformats-officedocument.presentationml.tags+xml"/>
  <Override PartName="/ppt/tags/tag1032.xml" ContentType="application/vnd.openxmlformats-officedocument.presentationml.tags+xml"/>
  <Override PartName="/ppt/tags/tag1033.xml" ContentType="application/vnd.openxmlformats-officedocument.presentationml.tags+xml"/>
  <Override PartName="/ppt/tags/tag1034.xml" ContentType="application/vnd.openxmlformats-officedocument.presentationml.tags+xml"/>
  <Override PartName="/ppt/tags/tag1035.xml" ContentType="application/vnd.openxmlformats-officedocument.presentationml.tags+xml"/>
  <Override PartName="/ppt/tags/tag1036.xml" ContentType="application/vnd.openxmlformats-officedocument.presentationml.tags+xml"/>
  <Override PartName="/ppt/tags/tag1037.xml" ContentType="application/vnd.openxmlformats-officedocument.presentationml.tags+xml"/>
  <Override PartName="/ppt/tags/tag1038.xml" ContentType="application/vnd.openxmlformats-officedocument.presentationml.tags+xml"/>
  <Override PartName="/ppt/tags/tag1039.xml" ContentType="application/vnd.openxmlformats-officedocument.presentationml.tags+xml"/>
  <Override PartName="/ppt/tags/tag1040.xml" ContentType="application/vnd.openxmlformats-officedocument.presentationml.tags+xml"/>
  <Override PartName="/ppt/tags/tag1041.xml" ContentType="application/vnd.openxmlformats-officedocument.presentationml.tags+xml"/>
  <Override PartName="/ppt/tags/tag1042.xml" ContentType="application/vnd.openxmlformats-officedocument.presentationml.tags+xml"/>
  <Override PartName="/ppt/tags/tag1043.xml" ContentType="application/vnd.openxmlformats-officedocument.presentationml.tags+xml"/>
  <Override PartName="/ppt/tags/tag1044.xml" ContentType="application/vnd.openxmlformats-officedocument.presentationml.tags+xml"/>
  <Override PartName="/ppt/tags/tag1045.xml" ContentType="application/vnd.openxmlformats-officedocument.presentationml.tags+xml"/>
  <Override PartName="/ppt/tags/tag1046.xml" ContentType="application/vnd.openxmlformats-officedocument.presentationml.tags+xml"/>
  <Override PartName="/ppt/tags/tag1047.xml" ContentType="application/vnd.openxmlformats-officedocument.presentationml.tags+xml"/>
  <Override PartName="/ppt/tags/tag1048.xml" ContentType="application/vnd.openxmlformats-officedocument.presentationml.tags+xml"/>
  <Override PartName="/ppt/tags/tag1049.xml" ContentType="application/vnd.openxmlformats-officedocument.presentationml.tags+xml"/>
  <Override PartName="/ppt/tags/tag1050.xml" ContentType="application/vnd.openxmlformats-officedocument.presentationml.tags+xml"/>
  <Override PartName="/ppt/tags/tag1051.xml" ContentType="application/vnd.openxmlformats-officedocument.presentationml.tags+xml"/>
  <Override PartName="/ppt/tags/tag1052.xml" ContentType="application/vnd.openxmlformats-officedocument.presentationml.tags+xml"/>
  <Override PartName="/ppt/tags/tag1053.xml" ContentType="application/vnd.openxmlformats-officedocument.presentationml.tags+xml"/>
  <Override PartName="/ppt/tags/tag1054.xml" ContentType="application/vnd.openxmlformats-officedocument.presentationml.tags+xml"/>
  <Override PartName="/ppt/tags/tag1055.xml" ContentType="application/vnd.openxmlformats-officedocument.presentationml.tags+xml"/>
  <Override PartName="/ppt/tags/tag1056.xml" ContentType="application/vnd.openxmlformats-officedocument.presentationml.tags+xml"/>
  <Override PartName="/ppt/tags/tag1057.xml" ContentType="application/vnd.openxmlformats-officedocument.presentationml.tags+xml"/>
  <Override PartName="/ppt/tags/tag1058.xml" ContentType="application/vnd.openxmlformats-officedocument.presentationml.tags+xml"/>
  <Override PartName="/ppt/tags/tag1059.xml" ContentType="application/vnd.openxmlformats-officedocument.presentationml.tags+xml"/>
  <Override PartName="/ppt/tags/tag1060.xml" ContentType="application/vnd.openxmlformats-officedocument.presentationml.tags+xml"/>
  <Override PartName="/ppt/tags/tag1061.xml" ContentType="application/vnd.openxmlformats-officedocument.presentationml.tags+xml"/>
  <Override PartName="/ppt/tags/tag1062.xml" ContentType="application/vnd.openxmlformats-officedocument.presentationml.tags+xml"/>
  <Override PartName="/ppt/tags/tag1063.xml" ContentType="application/vnd.openxmlformats-officedocument.presentationml.tags+xml"/>
  <Override PartName="/ppt/tags/tag1064.xml" ContentType="application/vnd.openxmlformats-officedocument.presentationml.tags+xml"/>
  <Override PartName="/ppt/tags/tag1065.xml" ContentType="application/vnd.openxmlformats-officedocument.presentationml.tags+xml"/>
  <Override PartName="/ppt/tags/tag1066.xml" ContentType="application/vnd.openxmlformats-officedocument.presentationml.tags+xml"/>
  <Override PartName="/ppt/tags/tag1067.xml" ContentType="application/vnd.openxmlformats-officedocument.presentationml.tags+xml"/>
  <Override PartName="/ppt/tags/tag1068.xml" ContentType="application/vnd.openxmlformats-officedocument.presentationml.tags+xml"/>
  <Override PartName="/ppt/tags/tag1069.xml" ContentType="application/vnd.openxmlformats-officedocument.presentationml.tags+xml"/>
  <Override PartName="/ppt/tags/tag1070.xml" ContentType="application/vnd.openxmlformats-officedocument.presentationml.tags+xml"/>
  <Override PartName="/ppt/tags/tag1071.xml" ContentType="application/vnd.openxmlformats-officedocument.presentationml.tags+xml"/>
  <Override PartName="/ppt/tags/tag1072.xml" ContentType="application/vnd.openxmlformats-officedocument.presentationml.tags+xml"/>
  <Override PartName="/ppt/tags/tag1073.xml" ContentType="application/vnd.openxmlformats-officedocument.presentationml.tags+xml"/>
  <Override PartName="/ppt/notesSlides/notesSlide24.xml" ContentType="application/vnd.openxmlformats-officedocument.presentationml.notesSlide+xml"/>
  <Override PartName="/ppt/tags/tag1074.xml" ContentType="application/vnd.openxmlformats-officedocument.presentationml.tags+xml"/>
  <Override PartName="/ppt/tags/tag1075.xml" ContentType="application/vnd.openxmlformats-officedocument.presentationml.tags+xml"/>
  <Override PartName="/ppt/notesSlides/notesSlide25.xml" ContentType="application/vnd.openxmlformats-officedocument.presentationml.notesSlide+xml"/>
  <Override PartName="/ppt/tags/tag1076.xml" ContentType="application/vnd.openxmlformats-officedocument.presentationml.tags+xml"/>
  <Override PartName="/ppt/tags/tag1077.xml" ContentType="application/vnd.openxmlformats-officedocument.presentationml.tags+xml"/>
  <Override PartName="/ppt/tags/tag1078.xml" ContentType="application/vnd.openxmlformats-officedocument.presentationml.tags+xml"/>
  <Override PartName="/ppt/notesSlides/notesSlide26.xml" ContentType="application/vnd.openxmlformats-officedocument.presentationml.notesSlide+xml"/>
  <Override PartName="/ppt/tags/tag1079.xml" ContentType="application/vnd.openxmlformats-officedocument.presentationml.tags+xml"/>
  <Override PartName="/ppt/tags/tag1080.xml" ContentType="application/vnd.openxmlformats-officedocument.presentationml.tags+xml"/>
  <Override PartName="/ppt/tags/tag1081.xml" ContentType="application/vnd.openxmlformats-officedocument.presentationml.tags+xml"/>
  <Override PartName="/ppt/notesSlides/notesSlide27.xml" ContentType="application/vnd.openxmlformats-officedocument.presentationml.notesSlide+xml"/>
  <Override PartName="/ppt/tags/tag1082.xml" ContentType="application/vnd.openxmlformats-officedocument.presentationml.tags+xml"/>
  <Override PartName="/ppt/tags/tag1083.xml" ContentType="application/vnd.openxmlformats-officedocument.presentationml.tags+xml"/>
  <Override PartName="/ppt/notesSlides/notesSlide28.xml" ContentType="application/vnd.openxmlformats-officedocument.presentationml.notesSlide+xml"/>
  <Override PartName="/ppt/tags/tag1084.xml" ContentType="application/vnd.openxmlformats-officedocument.presentationml.tags+xml"/>
  <Override PartName="/ppt/tags/tag1085.xml" ContentType="application/vnd.openxmlformats-officedocument.presentationml.tags+xml"/>
  <Override PartName="/ppt/notesSlides/notesSlide29.xml" ContentType="application/vnd.openxmlformats-officedocument.presentationml.notesSlide+xml"/>
  <Override PartName="/ppt/tags/tag1086.xml" ContentType="application/vnd.openxmlformats-officedocument.presentationml.tags+xml"/>
  <Override PartName="/ppt/tags/tag1087.xml" ContentType="application/vnd.openxmlformats-officedocument.presentationml.tags+xml"/>
  <Override PartName="/ppt/tags/tag1088.xml" ContentType="application/vnd.openxmlformats-officedocument.presentationml.tags+xml"/>
  <Override PartName="/ppt/notesSlides/notesSlide30.xml" ContentType="application/vnd.openxmlformats-officedocument.presentationml.notesSlide+xml"/>
  <Override PartName="/ppt/tags/tag1089.xml" ContentType="application/vnd.openxmlformats-officedocument.presentationml.tags+xml"/>
  <Override PartName="/ppt/tags/tag1090.xml" ContentType="application/vnd.openxmlformats-officedocument.presentationml.tags+xml"/>
  <Override PartName="/ppt/tags/tag1091.xml" ContentType="application/vnd.openxmlformats-officedocument.presentationml.tags+xml"/>
  <Override PartName="/ppt/notesSlides/notesSlide31.xml" ContentType="application/vnd.openxmlformats-officedocument.presentationml.notesSlide+xml"/>
  <Override PartName="/ppt/tags/tag1092.xml" ContentType="application/vnd.openxmlformats-officedocument.presentationml.tags+xml"/>
  <Override PartName="/ppt/tags/tag1093.xml" ContentType="application/vnd.openxmlformats-officedocument.presentationml.tags+xml"/>
  <Override PartName="/ppt/tags/tag1094.xml" ContentType="application/vnd.openxmlformats-officedocument.presentationml.tags+xml"/>
  <Override PartName="/ppt/notesSlides/notesSlide32.xml" ContentType="application/vnd.openxmlformats-officedocument.presentationml.notesSlide+xml"/>
  <Override PartName="/ppt/tags/tag1095.xml" ContentType="application/vnd.openxmlformats-officedocument.presentationml.tags+xml"/>
  <Override PartName="/ppt/tags/tag1096.xml" ContentType="application/vnd.openxmlformats-officedocument.presentationml.tags+xml"/>
  <Override PartName="/ppt/notesSlides/notesSlide33.xml" ContentType="application/vnd.openxmlformats-officedocument.presentationml.notesSlide+xml"/>
  <Override PartName="/ppt/tags/tag1097.xml" ContentType="application/vnd.openxmlformats-officedocument.presentationml.tags+xml"/>
  <Override PartName="/ppt/tags/tag1098.xml" ContentType="application/vnd.openxmlformats-officedocument.presentationml.tags+xml"/>
  <Override PartName="/ppt/tags/tag1099.xml" ContentType="application/vnd.openxmlformats-officedocument.presentationml.tags+xml"/>
  <Override PartName="/ppt/tags/tag1100.xml" ContentType="application/vnd.openxmlformats-officedocument.presentationml.tags+xml"/>
  <Override PartName="/ppt/tags/tag1101.xml" ContentType="application/vnd.openxmlformats-officedocument.presentationml.tags+xml"/>
  <Override PartName="/ppt/tags/tag1102.xml" ContentType="application/vnd.openxmlformats-officedocument.presentationml.tags+xml"/>
  <Override PartName="/ppt/tags/tag1103.xml" ContentType="application/vnd.openxmlformats-officedocument.presentationml.tags+xml"/>
  <Override PartName="/ppt/tags/tag1104.xml" ContentType="application/vnd.openxmlformats-officedocument.presentationml.tags+xml"/>
  <Override PartName="/ppt/tags/tag1105.xml" ContentType="application/vnd.openxmlformats-officedocument.presentationml.tags+xml"/>
  <Override PartName="/ppt/tags/tag1106.xml" ContentType="application/vnd.openxmlformats-officedocument.presentationml.tags+xml"/>
  <Override PartName="/ppt/tags/tag1107.xml" ContentType="application/vnd.openxmlformats-officedocument.presentationml.tags+xml"/>
  <Override PartName="/ppt/tags/tag1108.xml" ContentType="application/vnd.openxmlformats-officedocument.presentationml.tags+xml"/>
  <Override PartName="/ppt/tags/tag1109.xml" ContentType="application/vnd.openxmlformats-officedocument.presentationml.tags+xml"/>
  <Override PartName="/ppt/tags/tag1110.xml" ContentType="application/vnd.openxmlformats-officedocument.presentationml.tags+xml"/>
  <Override PartName="/ppt/tags/tag1111.xml" ContentType="application/vnd.openxmlformats-officedocument.presentationml.tags+xml"/>
  <Override PartName="/ppt/tags/tag1112.xml" ContentType="application/vnd.openxmlformats-officedocument.presentationml.tags+xml"/>
  <Override PartName="/ppt/tags/tag1113.xml" ContentType="application/vnd.openxmlformats-officedocument.presentationml.tags+xml"/>
  <Override PartName="/ppt/tags/tag1114.xml" ContentType="application/vnd.openxmlformats-officedocument.presentationml.tags+xml"/>
  <Override PartName="/ppt/tags/tag1115.xml" ContentType="application/vnd.openxmlformats-officedocument.presentationml.tags+xml"/>
  <Override PartName="/ppt/tags/tag1116.xml" ContentType="application/vnd.openxmlformats-officedocument.presentationml.tags+xml"/>
  <Override PartName="/ppt/tags/tag1117.xml" ContentType="application/vnd.openxmlformats-officedocument.presentationml.tags+xml"/>
  <Override PartName="/ppt/tags/tag1118.xml" ContentType="application/vnd.openxmlformats-officedocument.presentationml.tags+xml"/>
  <Override PartName="/ppt/notesSlides/notesSlide34.xml" ContentType="application/vnd.openxmlformats-officedocument.presentationml.notesSlide+xml"/>
  <Override PartName="/ppt/tags/tag1119.xml" ContentType="application/vnd.openxmlformats-officedocument.presentationml.tags+xml"/>
  <Override PartName="/ppt/tags/tag1120.xml" ContentType="application/vnd.openxmlformats-officedocument.presentationml.tags+xml"/>
  <Override PartName="/ppt/tags/tag1121.xml" ContentType="application/vnd.openxmlformats-officedocument.presentationml.tags+xml"/>
  <Override PartName="/ppt/tags/tag1122.xml" ContentType="application/vnd.openxmlformats-officedocument.presentationml.tags+xml"/>
  <Override PartName="/ppt/tags/tag1123.xml" ContentType="application/vnd.openxmlformats-officedocument.presentationml.tags+xml"/>
  <Override PartName="/ppt/tags/tag1124.xml" ContentType="application/vnd.openxmlformats-officedocument.presentationml.tags+xml"/>
  <Override PartName="/ppt/tags/tag1125.xml" ContentType="application/vnd.openxmlformats-officedocument.presentationml.tags+xml"/>
  <Override PartName="/ppt/tags/tag1126.xml" ContentType="application/vnd.openxmlformats-officedocument.presentationml.tags+xml"/>
  <Override PartName="/ppt/tags/tag1127.xml" ContentType="application/vnd.openxmlformats-officedocument.presentationml.tags+xml"/>
  <Override PartName="/ppt/tags/tag1128.xml" ContentType="application/vnd.openxmlformats-officedocument.presentationml.tags+xml"/>
  <Override PartName="/ppt/tags/tag1129.xml" ContentType="application/vnd.openxmlformats-officedocument.presentationml.tags+xml"/>
  <Override PartName="/ppt/tags/tag1130.xml" ContentType="application/vnd.openxmlformats-officedocument.presentationml.tags+xml"/>
  <Override PartName="/ppt/tags/tag1131.xml" ContentType="application/vnd.openxmlformats-officedocument.presentationml.tags+xml"/>
  <Override PartName="/ppt/tags/tag1132.xml" ContentType="application/vnd.openxmlformats-officedocument.presentationml.tags+xml"/>
  <Override PartName="/ppt/tags/tag1133.xml" ContentType="application/vnd.openxmlformats-officedocument.presentationml.tags+xml"/>
  <Override PartName="/ppt/tags/tag1134.xml" ContentType="application/vnd.openxmlformats-officedocument.presentationml.tags+xml"/>
  <Override PartName="/ppt/tags/tag1135.xml" ContentType="application/vnd.openxmlformats-officedocument.presentationml.tags+xml"/>
  <Override PartName="/ppt/tags/tag1136.xml" ContentType="application/vnd.openxmlformats-officedocument.presentationml.tags+xml"/>
  <Override PartName="/ppt/tags/tag1137.xml" ContentType="application/vnd.openxmlformats-officedocument.presentationml.tags+xml"/>
  <Override PartName="/ppt/tags/tag1138.xml" ContentType="application/vnd.openxmlformats-officedocument.presentationml.tags+xml"/>
  <Override PartName="/ppt/tags/tag1139.xml" ContentType="application/vnd.openxmlformats-officedocument.presentationml.tags+xml"/>
  <Override PartName="/ppt/tags/tag1140.xml" ContentType="application/vnd.openxmlformats-officedocument.presentationml.tags+xml"/>
  <Override PartName="/ppt/tags/tag1141.xml" ContentType="application/vnd.openxmlformats-officedocument.presentationml.tags+xml"/>
  <Override PartName="/ppt/tags/tag1142.xml" ContentType="application/vnd.openxmlformats-officedocument.presentationml.tags+xml"/>
  <Override PartName="/ppt/tags/tag1143.xml" ContentType="application/vnd.openxmlformats-officedocument.presentationml.tags+xml"/>
  <Override PartName="/ppt/tags/tag1144.xml" ContentType="application/vnd.openxmlformats-officedocument.presentationml.tags+xml"/>
  <Override PartName="/ppt/tags/tag1145.xml" ContentType="application/vnd.openxmlformats-officedocument.presentationml.tags+xml"/>
  <Override PartName="/ppt/tags/tag1146.xml" ContentType="application/vnd.openxmlformats-officedocument.presentationml.tags+xml"/>
  <Override PartName="/ppt/tags/tag1147.xml" ContentType="application/vnd.openxmlformats-officedocument.presentationml.tags+xml"/>
  <Override PartName="/ppt/tags/tag1148.xml" ContentType="application/vnd.openxmlformats-officedocument.presentationml.tags+xml"/>
  <Override PartName="/ppt/notesSlides/notesSlide35.xml" ContentType="application/vnd.openxmlformats-officedocument.presentationml.notesSlide+xml"/>
  <Override PartName="/ppt/tags/tag1149.xml" ContentType="application/vnd.openxmlformats-officedocument.presentationml.tags+xml"/>
  <Override PartName="/ppt/tags/tag1150.xml" ContentType="application/vnd.openxmlformats-officedocument.presentationml.tags+xml"/>
  <Override PartName="/ppt/tags/tag1151.xml" ContentType="application/vnd.openxmlformats-officedocument.presentationml.tags+xml"/>
  <Override PartName="/ppt/tags/tag1152.xml" ContentType="application/vnd.openxmlformats-officedocument.presentationml.tags+xml"/>
  <Override PartName="/ppt/tags/tag1153.xml" ContentType="application/vnd.openxmlformats-officedocument.presentationml.tags+xml"/>
  <Override PartName="/ppt/tags/tag1154.xml" ContentType="application/vnd.openxmlformats-officedocument.presentationml.tags+xml"/>
  <Override PartName="/ppt/tags/tag1155.xml" ContentType="application/vnd.openxmlformats-officedocument.presentationml.tags+xml"/>
  <Override PartName="/ppt/tags/tag1156.xml" ContentType="application/vnd.openxmlformats-officedocument.presentationml.tags+xml"/>
  <Override PartName="/ppt/tags/tag1157.xml" ContentType="application/vnd.openxmlformats-officedocument.presentationml.tags+xml"/>
  <Override PartName="/ppt/tags/tag1158.xml" ContentType="application/vnd.openxmlformats-officedocument.presentationml.tags+xml"/>
  <Override PartName="/ppt/tags/tag1159.xml" ContentType="application/vnd.openxmlformats-officedocument.presentationml.tags+xml"/>
  <Override PartName="/ppt/tags/tag1160.xml" ContentType="application/vnd.openxmlformats-officedocument.presentationml.tags+xml"/>
  <Override PartName="/ppt/tags/tag1161.xml" ContentType="application/vnd.openxmlformats-officedocument.presentationml.tags+xml"/>
  <Override PartName="/ppt/tags/tag1162.xml" ContentType="application/vnd.openxmlformats-officedocument.presentationml.tags+xml"/>
  <Override PartName="/ppt/tags/tag1163.xml" ContentType="application/vnd.openxmlformats-officedocument.presentationml.tags+xml"/>
  <Override PartName="/ppt/tags/tag1164.xml" ContentType="application/vnd.openxmlformats-officedocument.presentationml.tags+xml"/>
  <Override PartName="/ppt/tags/tag1165.xml" ContentType="application/vnd.openxmlformats-officedocument.presentationml.tags+xml"/>
  <Override PartName="/ppt/tags/tag1166.xml" ContentType="application/vnd.openxmlformats-officedocument.presentationml.tags+xml"/>
  <Override PartName="/ppt/tags/tag1167.xml" ContentType="application/vnd.openxmlformats-officedocument.presentationml.tags+xml"/>
  <Override PartName="/ppt/tags/tag1168.xml" ContentType="application/vnd.openxmlformats-officedocument.presentationml.tags+xml"/>
  <Override PartName="/ppt/tags/tag1169.xml" ContentType="application/vnd.openxmlformats-officedocument.presentationml.tags+xml"/>
  <Override PartName="/ppt/tags/tag1170.xml" ContentType="application/vnd.openxmlformats-officedocument.presentationml.tags+xml"/>
  <Override PartName="/ppt/tags/tag1171.xml" ContentType="application/vnd.openxmlformats-officedocument.presentationml.tags+xml"/>
  <Override PartName="/ppt/tags/tag1172.xml" ContentType="application/vnd.openxmlformats-officedocument.presentationml.tags+xml"/>
  <Override PartName="/ppt/tags/tag1173.xml" ContentType="application/vnd.openxmlformats-officedocument.presentationml.tags+xml"/>
  <Override PartName="/ppt/tags/tag1174.xml" ContentType="application/vnd.openxmlformats-officedocument.presentationml.tags+xml"/>
  <Override PartName="/ppt/tags/tag1175.xml" ContentType="application/vnd.openxmlformats-officedocument.presentationml.tags+xml"/>
  <Override PartName="/ppt/tags/tag1176.xml" ContentType="application/vnd.openxmlformats-officedocument.presentationml.tags+xml"/>
  <Override PartName="/ppt/notesSlides/notesSlide36.xml" ContentType="application/vnd.openxmlformats-officedocument.presentationml.notesSlide+xml"/>
  <Override PartName="/ppt/tags/tag1177.xml" ContentType="application/vnd.openxmlformats-officedocument.presentationml.tags+xml"/>
  <Override PartName="/ppt/tags/tag1178.xml" ContentType="application/vnd.openxmlformats-officedocument.presentationml.tags+xml"/>
  <Override PartName="/ppt/tags/tag1179.xml" ContentType="application/vnd.openxmlformats-officedocument.presentationml.tags+xml"/>
  <Override PartName="/ppt/tags/tag1180.xml" ContentType="application/vnd.openxmlformats-officedocument.presentationml.tags+xml"/>
  <Override PartName="/ppt/tags/tag1181.xml" ContentType="application/vnd.openxmlformats-officedocument.presentationml.tags+xml"/>
  <Override PartName="/ppt/tags/tag1182.xml" ContentType="application/vnd.openxmlformats-officedocument.presentationml.tags+xml"/>
  <Override PartName="/ppt/tags/tag1183.xml" ContentType="application/vnd.openxmlformats-officedocument.presentationml.tags+xml"/>
  <Override PartName="/ppt/tags/tag1184.xml" ContentType="application/vnd.openxmlformats-officedocument.presentationml.tags+xml"/>
  <Override PartName="/ppt/tags/tag1185.xml" ContentType="application/vnd.openxmlformats-officedocument.presentationml.tags+xml"/>
  <Override PartName="/ppt/tags/tag1186.xml" ContentType="application/vnd.openxmlformats-officedocument.presentationml.tags+xml"/>
  <Override PartName="/ppt/tags/tag1187.xml" ContentType="application/vnd.openxmlformats-officedocument.presentationml.tags+xml"/>
  <Override PartName="/ppt/tags/tag1188.xml" ContentType="application/vnd.openxmlformats-officedocument.presentationml.tags+xml"/>
  <Override PartName="/ppt/tags/tag1189.xml" ContentType="application/vnd.openxmlformats-officedocument.presentationml.tags+xml"/>
  <Override PartName="/ppt/tags/tag1190.xml" ContentType="application/vnd.openxmlformats-officedocument.presentationml.tags+xml"/>
  <Override PartName="/ppt/tags/tag1191.xml" ContentType="application/vnd.openxmlformats-officedocument.presentationml.tags+xml"/>
  <Override PartName="/ppt/tags/tag1192.xml" ContentType="application/vnd.openxmlformats-officedocument.presentationml.tags+xml"/>
  <Override PartName="/ppt/tags/tag1193.xml" ContentType="application/vnd.openxmlformats-officedocument.presentationml.tags+xml"/>
  <Override PartName="/ppt/tags/tag1194.xml" ContentType="application/vnd.openxmlformats-officedocument.presentationml.tags+xml"/>
  <Override PartName="/ppt/tags/tag1195.xml" ContentType="application/vnd.openxmlformats-officedocument.presentationml.tags+xml"/>
  <Override PartName="/ppt/tags/tag1196.xml" ContentType="application/vnd.openxmlformats-officedocument.presentationml.tags+xml"/>
  <Override PartName="/ppt/tags/tag1197.xml" ContentType="application/vnd.openxmlformats-officedocument.presentationml.tags+xml"/>
  <Override PartName="/ppt/tags/tag1198.xml" ContentType="application/vnd.openxmlformats-officedocument.presentationml.tags+xml"/>
  <Override PartName="/ppt/tags/tag1199.xml" ContentType="application/vnd.openxmlformats-officedocument.presentationml.tags+xml"/>
  <Override PartName="/ppt/tags/tag1200.xml" ContentType="application/vnd.openxmlformats-officedocument.presentationml.tags+xml"/>
  <Override PartName="/ppt/tags/tag1201.xml" ContentType="application/vnd.openxmlformats-officedocument.presentationml.tags+xml"/>
  <Override PartName="/ppt/tags/tag1202.xml" ContentType="application/vnd.openxmlformats-officedocument.presentationml.tags+xml"/>
  <Override PartName="/ppt/tags/tag1203.xml" ContentType="application/vnd.openxmlformats-officedocument.presentationml.tags+xml"/>
  <Override PartName="/ppt/tags/tag1204.xml" ContentType="application/vnd.openxmlformats-officedocument.presentationml.tags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3"/>
  </p:notesMasterIdLst>
  <p:sldIdLst>
    <p:sldId id="333" r:id="rId3"/>
    <p:sldId id="334" r:id="rId4"/>
    <p:sldId id="257" r:id="rId5"/>
    <p:sldId id="258" r:id="rId6"/>
    <p:sldId id="315" r:id="rId7"/>
    <p:sldId id="261" r:id="rId8"/>
    <p:sldId id="303" r:id="rId9"/>
    <p:sldId id="304" r:id="rId10"/>
    <p:sldId id="302" r:id="rId11"/>
    <p:sldId id="265" r:id="rId12"/>
    <p:sldId id="266" r:id="rId13"/>
    <p:sldId id="305" r:id="rId14"/>
    <p:sldId id="339" r:id="rId15"/>
    <p:sldId id="269" r:id="rId16"/>
    <p:sldId id="271" r:id="rId17"/>
    <p:sldId id="272" r:id="rId18"/>
    <p:sldId id="270" r:id="rId19"/>
    <p:sldId id="306" r:id="rId20"/>
    <p:sldId id="307" r:id="rId21"/>
    <p:sldId id="308" r:id="rId22"/>
    <p:sldId id="309" r:id="rId23"/>
    <p:sldId id="311" r:id="rId24"/>
    <p:sldId id="267" r:id="rId25"/>
    <p:sldId id="273" r:id="rId26"/>
    <p:sldId id="310" r:id="rId27"/>
    <p:sldId id="316" r:id="rId28"/>
    <p:sldId id="340" r:id="rId29"/>
    <p:sldId id="341" r:id="rId30"/>
    <p:sldId id="342" r:id="rId31"/>
    <p:sldId id="335" r:id="rId32"/>
    <p:sldId id="338" r:id="rId33"/>
    <p:sldId id="343" r:id="rId34"/>
    <p:sldId id="344" r:id="rId35"/>
    <p:sldId id="345" r:id="rId36"/>
    <p:sldId id="317" r:id="rId37"/>
    <p:sldId id="312" r:id="rId38"/>
    <p:sldId id="318" r:id="rId39"/>
    <p:sldId id="319" r:id="rId40"/>
    <p:sldId id="321" r:id="rId41"/>
    <p:sldId id="322" r:id="rId42"/>
    <p:sldId id="274" r:id="rId43"/>
    <p:sldId id="346" r:id="rId44"/>
    <p:sldId id="349" r:id="rId45"/>
    <p:sldId id="350" r:id="rId46"/>
    <p:sldId id="320" r:id="rId47"/>
    <p:sldId id="294" r:id="rId48"/>
    <p:sldId id="327" r:id="rId49"/>
    <p:sldId id="299" r:id="rId50"/>
    <p:sldId id="313" r:id="rId51"/>
    <p:sldId id="314" r:id="rId52"/>
    <p:sldId id="301" r:id="rId53"/>
    <p:sldId id="332" r:id="rId54"/>
    <p:sldId id="323" r:id="rId55"/>
    <p:sldId id="324" r:id="rId56"/>
    <p:sldId id="326" r:id="rId57"/>
    <p:sldId id="328" r:id="rId58"/>
    <p:sldId id="325" r:id="rId59"/>
    <p:sldId id="329" r:id="rId60"/>
    <p:sldId id="330" r:id="rId61"/>
    <p:sldId id="331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216" autoAdjust="0"/>
  </p:normalViewPr>
  <p:slideViewPr>
    <p:cSldViewPr>
      <p:cViewPr varScale="1">
        <p:scale>
          <a:sx n="77" d="100"/>
          <a:sy n="77" d="100"/>
        </p:scale>
        <p:origin x="-102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C40A4-DA22-4A83-B795-B0B1D6508F00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00C51-DDF6-42B0-A4E5-2A5502066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74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65 nanometer process:</a:t>
            </a:r>
          </a:p>
          <a:p>
            <a:r>
              <a:rPr lang="en-US" dirty="0" smtClean="0"/>
              <a:t>SRAM takes .57um^2</a:t>
            </a:r>
          </a:p>
          <a:p>
            <a:r>
              <a:rPr lang="en-US" dirty="0" smtClean="0"/>
              <a:t>DRAM takes .12um^2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0C51-DDF6-42B0-A4E5-2A55020660E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970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Temporal Locality:  *index points to the same char several times</a:t>
            </a:r>
            <a:r>
              <a:rPr lang="en-US" baseline="0" dirty="0" smtClean="0"/>
              <a:t> per loop.  Hopefully this compiles to a single load!</a:t>
            </a:r>
          </a:p>
          <a:p>
            <a:endParaRPr lang="en-US" baseline="0" dirty="0" smtClean="0"/>
          </a:p>
          <a:p>
            <a:r>
              <a:rPr lang="en-US" baseline="0" dirty="0" smtClean="0"/>
              <a:t>Spatial Locality: index increments by 1 each loop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64 byte line size</a:t>
            </a:r>
          </a:p>
          <a:p>
            <a:r>
              <a:rPr lang="en-US" dirty="0" smtClean="0"/>
              <a:t>32kbyte</a:t>
            </a:r>
            <a:r>
              <a:rPr lang="en-US" baseline="0" dirty="0" smtClean="0"/>
              <a:t> total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0C51-DDF6-42B0-A4E5-2A55020660E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616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  <a:p>
            <a:r>
              <a:rPr lang="en-US"/>
              <a:t>Y-axis is performance</a:t>
            </a:r>
          </a:p>
          <a:p>
            <a:r>
              <a:rPr lang="en-US"/>
              <a:t>X-axis is time</a:t>
            </a:r>
          </a:p>
          <a:p>
            <a:r>
              <a:rPr lang="en-US"/>
              <a:t>Latency</a:t>
            </a:r>
          </a:p>
          <a:p>
            <a:r>
              <a:rPr lang="en-US"/>
              <a:t>Cliché: </a:t>
            </a:r>
          </a:p>
          <a:p>
            <a:r>
              <a:rPr lang="en-US"/>
              <a:t>Not e that x86 didn’t have cache on chip until 1989</a:t>
            </a:r>
          </a:p>
        </p:txBody>
      </p:sp>
      <p:sp>
        <p:nvSpPr>
          <p:cNvPr id="6594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590550"/>
            <a:ext cx="4548188" cy="34115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image1 and image2</a:t>
            </a:r>
            <a:r>
              <a:rPr lang="en-US" baseline="0" dirty="0" smtClean="0"/>
              <a:t> map in to the same cache line (thrashing)</a:t>
            </a:r>
          </a:p>
          <a:p>
            <a:r>
              <a:rPr lang="en-US" baseline="0" dirty="0" smtClean="0"/>
              <a:t>When stride is the block size or larger (no spatial locality benefits)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0C51-DDF6-42B0-A4E5-2A55020660E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472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32 – log2(M) if the blocks are </a:t>
            </a:r>
            <a:r>
              <a:rPr lang="en-US" b="1" dirty="0" smtClean="0"/>
              <a:t>aligned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0C51-DDF6-42B0-A4E5-2A55020660E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743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the “other” one in case of conflict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00C51-DDF6-42B0-A4E5-2A55020660E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590550"/>
            <a:ext cx="4548188" cy="341153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8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08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1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AutoShape 2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734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828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734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734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734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7347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03BD7BC-3E27-6F41-A21F-4B82496CD7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502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3E0B729-2529-BB43-B994-8A09950B66E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79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91C317E-2FEF-8D4A-99B6-10E82BC67A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563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73113"/>
            <a:ext cx="4038600" cy="554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73113"/>
            <a:ext cx="4038600" cy="554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20C08DC-1FE9-654C-B130-592BBA4B9A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546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D164353-45AA-B940-A759-73DDD41E1C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48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FFA032-A825-E448-B0D2-DFCEE43E618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934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1597EA-393C-1B40-95C3-A74482A507D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58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AAA4F06-B8B5-C741-A3FF-8EBF4D77B81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21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27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80E2622-69DD-EA4B-93C3-E05975701C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728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1534506-96A8-F44A-AD90-A665317B48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253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41300"/>
            <a:ext cx="2057400" cy="6072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1300"/>
            <a:ext cx="6019800" cy="6072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CBCD2E4-3235-7C4C-A0C2-FCD349B39B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74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8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9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7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5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9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B066-0383-47BD-8DC0-CB9EF7F12ACF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8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5B066-0383-47BD-8DC0-CB9EF7F12ACF}" type="datetimeFigureOut">
              <a:rPr lang="en-US" smtClean="0"/>
              <a:pPr/>
              <a:t>11/16/2013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B3A59-8750-4D08-A1AE-98A0C84878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7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AutoShape 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52400" y="152400"/>
            <a:ext cx="8839200" cy="65532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457200" y="241300"/>
            <a:ext cx="82296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72452" name="Rectangle 4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457200" y="773113"/>
            <a:ext cx="8229600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724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724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724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C7EC78-8F94-4A4A-9959-AF75BD0E17B6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72456" name="Line 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57200" y="696913"/>
            <a:ext cx="822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34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rebuchet M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7" Type="http://schemas.openxmlformats.org/officeDocument/2006/relationships/tags" Target="../tags/tag122.xml"/><Relationship Id="rId299" Type="http://schemas.openxmlformats.org/officeDocument/2006/relationships/tags" Target="../tags/tag304.xml"/><Relationship Id="rId303" Type="http://schemas.openxmlformats.org/officeDocument/2006/relationships/tags" Target="../tags/tag308.xml"/><Relationship Id="rId21" Type="http://schemas.openxmlformats.org/officeDocument/2006/relationships/tags" Target="../tags/tag26.xml"/><Relationship Id="rId42" Type="http://schemas.openxmlformats.org/officeDocument/2006/relationships/tags" Target="../tags/tag47.xml"/><Relationship Id="rId63" Type="http://schemas.openxmlformats.org/officeDocument/2006/relationships/tags" Target="../tags/tag68.xml"/><Relationship Id="rId84" Type="http://schemas.openxmlformats.org/officeDocument/2006/relationships/tags" Target="../tags/tag89.xml"/><Relationship Id="rId138" Type="http://schemas.openxmlformats.org/officeDocument/2006/relationships/tags" Target="../tags/tag143.xml"/><Relationship Id="rId159" Type="http://schemas.openxmlformats.org/officeDocument/2006/relationships/tags" Target="../tags/tag164.xml"/><Relationship Id="rId170" Type="http://schemas.openxmlformats.org/officeDocument/2006/relationships/tags" Target="../tags/tag175.xml"/><Relationship Id="rId191" Type="http://schemas.openxmlformats.org/officeDocument/2006/relationships/tags" Target="../tags/tag196.xml"/><Relationship Id="rId205" Type="http://schemas.openxmlformats.org/officeDocument/2006/relationships/tags" Target="../tags/tag210.xml"/><Relationship Id="rId226" Type="http://schemas.openxmlformats.org/officeDocument/2006/relationships/tags" Target="../tags/tag231.xml"/><Relationship Id="rId247" Type="http://schemas.openxmlformats.org/officeDocument/2006/relationships/tags" Target="../tags/tag252.xml"/><Relationship Id="rId107" Type="http://schemas.openxmlformats.org/officeDocument/2006/relationships/tags" Target="../tags/tag112.xml"/><Relationship Id="rId268" Type="http://schemas.openxmlformats.org/officeDocument/2006/relationships/tags" Target="../tags/tag273.xml"/><Relationship Id="rId289" Type="http://schemas.openxmlformats.org/officeDocument/2006/relationships/tags" Target="../tags/tag294.xml"/><Relationship Id="rId11" Type="http://schemas.openxmlformats.org/officeDocument/2006/relationships/tags" Target="../tags/tag16.xml"/><Relationship Id="rId32" Type="http://schemas.openxmlformats.org/officeDocument/2006/relationships/tags" Target="../tags/tag37.xml"/><Relationship Id="rId53" Type="http://schemas.openxmlformats.org/officeDocument/2006/relationships/tags" Target="../tags/tag58.xml"/><Relationship Id="rId74" Type="http://schemas.openxmlformats.org/officeDocument/2006/relationships/tags" Target="../tags/tag79.xml"/><Relationship Id="rId128" Type="http://schemas.openxmlformats.org/officeDocument/2006/relationships/tags" Target="../tags/tag133.xml"/><Relationship Id="rId149" Type="http://schemas.openxmlformats.org/officeDocument/2006/relationships/tags" Target="../tags/tag154.xml"/><Relationship Id="rId314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95" Type="http://schemas.openxmlformats.org/officeDocument/2006/relationships/tags" Target="../tags/tag100.xml"/><Relationship Id="rId160" Type="http://schemas.openxmlformats.org/officeDocument/2006/relationships/tags" Target="../tags/tag165.xml"/><Relationship Id="rId181" Type="http://schemas.openxmlformats.org/officeDocument/2006/relationships/tags" Target="../tags/tag186.xml"/><Relationship Id="rId216" Type="http://schemas.openxmlformats.org/officeDocument/2006/relationships/tags" Target="../tags/tag221.xml"/><Relationship Id="rId237" Type="http://schemas.openxmlformats.org/officeDocument/2006/relationships/tags" Target="../tags/tag242.xml"/><Relationship Id="rId258" Type="http://schemas.openxmlformats.org/officeDocument/2006/relationships/tags" Target="../tags/tag263.xml"/><Relationship Id="rId279" Type="http://schemas.openxmlformats.org/officeDocument/2006/relationships/tags" Target="../tags/tag284.xml"/><Relationship Id="rId22" Type="http://schemas.openxmlformats.org/officeDocument/2006/relationships/tags" Target="../tags/tag27.xml"/><Relationship Id="rId43" Type="http://schemas.openxmlformats.org/officeDocument/2006/relationships/tags" Target="../tags/tag48.xml"/><Relationship Id="rId64" Type="http://schemas.openxmlformats.org/officeDocument/2006/relationships/tags" Target="../tags/tag69.xml"/><Relationship Id="rId118" Type="http://schemas.openxmlformats.org/officeDocument/2006/relationships/tags" Target="../tags/tag123.xml"/><Relationship Id="rId139" Type="http://schemas.openxmlformats.org/officeDocument/2006/relationships/tags" Target="../tags/tag144.xml"/><Relationship Id="rId290" Type="http://schemas.openxmlformats.org/officeDocument/2006/relationships/tags" Target="../tags/tag295.xml"/><Relationship Id="rId304" Type="http://schemas.openxmlformats.org/officeDocument/2006/relationships/tags" Target="../tags/tag309.xml"/><Relationship Id="rId85" Type="http://schemas.openxmlformats.org/officeDocument/2006/relationships/tags" Target="../tags/tag90.xml"/><Relationship Id="rId150" Type="http://schemas.openxmlformats.org/officeDocument/2006/relationships/tags" Target="../tags/tag155.xml"/><Relationship Id="rId171" Type="http://schemas.openxmlformats.org/officeDocument/2006/relationships/tags" Target="../tags/tag176.xml"/><Relationship Id="rId192" Type="http://schemas.openxmlformats.org/officeDocument/2006/relationships/tags" Target="../tags/tag197.xml"/><Relationship Id="rId206" Type="http://schemas.openxmlformats.org/officeDocument/2006/relationships/tags" Target="../tags/tag211.xml"/><Relationship Id="rId227" Type="http://schemas.openxmlformats.org/officeDocument/2006/relationships/tags" Target="../tags/tag232.xml"/><Relationship Id="rId248" Type="http://schemas.openxmlformats.org/officeDocument/2006/relationships/tags" Target="../tags/tag253.xml"/><Relationship Id="rId269" Type="http://schemas.openxmlformats.org/officeDocument/2006/relationships/tags" Target="../tags/tag274.xml"/><Relationship Id="rId12" Type="http://schemas.openxmlformats.org/officeDocument/2006/relationships/tags" Target="../tags/tag17.xml"/><Relationship Id="rId33" Type="http://schemas.openxmlformats.org/officeDocument/2006/relationships/tags" Target="../tags/tag38.xml"/><Relationship Id="rId108" Type="http://schemas.openxmlformats.org/officeDocument/2006/relationships/tags" Target="../tags/tag113.xml"/><Relationship Id="rId129" Type="http://schemas.openxmlformats.org/officeDocument/2006/relationships/tags" Target="../tags/tag134.xml"/><Relationship Id="rId280" Type="http://schemas.openxmlformats.org/officeDocument/2006/relationships/tags" Target="../tags/tag285.xml"/><Relationship Id="rId315" Type="http://schemas.openxmlformats.org/officeDocument/2006/relationships/notesSlide" Target="../notesSlides/notesSlide2.xml"/><Relationship Id="rId54" Type="http://schemas.openxmlformats.org/officeDocument/2006/relationships/tags" Target="../tags/tag59.xml"/><Relationship Id="rId75" Type="http://schemas.openxmlformats.org/officeDocument/2006/relationships/tags" Target="../tags/tag80.xml"/><Relationship Id="rId96" Type="http://schemas.openxmlformats.org/officeDocument/2006/relationships/tags" Target="../tags/tag101.xml"/><Relationship Id="rId140" Type="http://schemas.openxmlformats.org/officeDocument/2006/relationships/tags" Target="../tags/tag145.xml"/><Relationship Id="rId161" Type="http://schemas.openxmlformats.org/officeDocument/2006/relationships/tags" Target="../tags/tag166.xml"/><Relationship Id="rId182" Type="http://schemas.openxmlformats.org/officeDocument/2006/relationships/tags" Target="../tags/tag187.xml"/><Relationship Id="rId217" Type="http://schemas.openxmlformats.org/officeDocument/2006/relationships/tags" Target="../tags/tag222.xml"/><Relationship Id="rId6" Type="http://schemas.openxmlformats.org/officeDocument/2006/relationships/tags" Target="../tags/tag11.xml"/><Relationship Id="rId238" Type="http://schemas.openxmlformats.org/officeDocument/2006/relationships/tags" Target="../tags/tag243.xml"/><Relationship Id="rId259" Type="http://schemas.openxmlformats.org/officeDocument/2006/relationships/tags" Target="../tags/tag264.xml"/><Relationship Id="rId23" Type="http://schemas.openxmlformats.org/officeDocument/2006/relationships/tags" Target="../tags/tag28.xml"/><Relationship Id="rId119" Type="http://schemas.openxmlformats.org/officeDocument/2006/relationships/tags" Target="../tags/tag124.xml"/><Relationship Id="rId270" Type="http://schemas.openxmlformats.org/officeDocument/2006/relationships/tags" Target="../tags/tag275.xml"/><Relationship Id="rId291" Type="http://schemas.openxmlformats.org/officeDocument/2006/relationships/tags" Target="../tags/tag296.xml"/><Relationship Id="rId305" Type="http://schemas.openxmlformats.org/officeDocument/2006/relationships/tags" Target="../tags/tag310.xml"/><Relationship Id="rId44" Type="http://schemas.openxmlformats.org/officeDocument/2006/relationships/tags" Target="../tags/tag49.xml"/><Relationship Id="rId65" Type="http://schemas.openxmlformats.org/officeDocument/2006/relationships/tags" Target="../tags/tag70.xml"/><Relationship Id="rId86" Type="http://schemas.openxmlformats.org/officeDocument/2006/relationships/tags" Target="../tags/tag91.xml"/><Relationship Id="rId130" Type="http://schemas.openxmlformats.org/officeDocument/2006/relationships/tags" Target="../tags/tag135.xml"/><Relationship Id="rId151" Type="http://schemas.openxmlformats.org/officeDocument/2006/relationships/tags" Target="../tags/tag156.xml"/><Relationship Id="rId172" Type="http://schemas.openxmlformats.org/officeDocument/2006/relationships/tags" Target="../tags/tag177.xml"/><Relationship Id="rId193" Type="http://schemas.openxmlformats.org/officeDocument/2006/relationships/tags" Target="../tags/tag198.xml"/><Relationship Id="rId207" Type="http://schemas.openxmlformats.org/officeDocument/2006/relationships/tags" Target="../tags/tag212.xml"/><Relationship Id="rId228" Type="http://schemas.openxmlformats.org/officeDocument/2006/relationships/tags" Target="../tags/tag233.xml"/><Relationship Id="rId249" Type="http://schemas.openxmlformats.org/officeDocument/2006/relationships/tags" Target="../tags/tag254.xml"/><Relationship Id="rId13" Type="http://schemas.openxmlformats.org/officeDocument/2006/relationships/tags" Target="../tags/tag18.xml"/><Relationship Id="rId109" Type="http://schemas.openxmlformats.org/officeDocument/2006/relationships/tags" Target="../tags/tag114.xml"/><Relationship Id="rId260" Type="http://schemas.openxmlformats.org/officeDocument/2006/relationships/tags" Target="../tags/tag265.xml"/><Relationship Id="rId281" Type="http://schemas.openxmlformats.org/officeDocument/2006/relationships/tags" Target="../tags/tag286.xml"/><Relationship Id="rId34" Type="http://schemas.openxmlformats.org/officeDocument/2006/relationships/tags" Target="../tags/tag39.xml"/><Relationship Id="rId55" Type="http://schemas.openxmlformats.org/officeDocument/2006/relationships/tags" Target="../tags/tag60.xml"/><Relationship Id="rId76" Type="http://schemas.openxmlformats.org/officeDocument/2006/relationships/tags" Target="../tags/tag81.xml"/><Relationship Id="rId97" Type="http://schemas.openxmlformats.org/officeDocument/2006/relationships/tags" Target="../tags/tag102.xml"/><Relationship Id="rId120" Type="http://schemas.openxmlformats.org/officeDocument/2006/relationships/tags" Target="../tags/tag125.xml"/><Relationship Id="rId141" Type="http://schemas.openxmlformats.org/officeDocument/2006/relationships/tags" Target="../tags/tag146.xml"/><Relationship Id="rId7" Type="http://schemas.openxmlformats.org/officeDocument/2006/relationships/tags" Target="../tags/tag12.xml"/><Relationship Id="rId162" Type="http://schemas.openxmlformats.org/officeDocument/2006/relationships/tags" Target="../tags/tag167.xml"/><Relationship Id="rId183" Type="http://schemas.openxmlformats.org/officeDocument/2006/relationships/tags" Target="../tags/tag188.xml"/><Relationship Id="rId218" Type="http://schemas.openxmlformats.org/officeDocument/2006/relationships/tags" Target="../tags/tag223.xml"/><Relationship Id="rId239" Type="http://schemas.openxmlformats.org/officeDocument/2006/relationships/tags" Target="../tags/tag244.xml"/><Relationship Id="rId250" Type="http://schemas.openxmlformats.org/officeDocument/2006/relationships/tags" Target="../tags/tag255.xml"/><Relationship Id="rId271" Type="http://schemas.openxmlformats.org/officeDocument/2006/relationships/tags" Target="../tags/tag276.xml"/><Relationship Id="rId292" Type="http://schemas.openxmlformats.org/officeDocument/2006/relationships/tags" Target="../tags/tag297.xml"/><Relationship Id="rId306" Type="http://schemas.openxmlformats.org/officeDocument/2006/relationships/tags" Target="../tags/tag311.xml"/><Relationship Id="rId24" Type="http://schemas.openxmlformats.org/officeDocument/2006/relationships/tags" Target="../tags/tag29.xml"/><Relationship Id="rId45" Type="http://schemas.openxmlformats.org/officeDocument/2006/relationships/tags" Target="../tags/tag50.xml"/><Relationship Id="rId66" Type="http://schemas.openxmlformats.org/officeDocument/2006/relationships/tags" Target="../tags/tag71.xml"/><Relationship Id="rId87" Type="http://schemas.openxmlformats.org/officeDocument/2006/relationships/tags" Target="../tags/tag92.xml"/><Relationship Id="rId110" Type="http://schemas.openxmlformats.org/officeDocument/2006/relationships/tags" Target="../tags/tag115.xml"/><Relationship Id="rId131" Type="http://schemas.openxmlformats.org/officeDocument/2006/relationships/tags" Target="../tags/tag136.xml"/><Relationship Id="rId61" Type="http://schemas.openxmlformats.org/officeDocument/2006/relationships/tags" Target="../tags/tag66.xml"/><Relationship Id="rId82" Type="http://schemas.openxmlformats.org/officeDocument/2006/relationships/tags" Target="../tags/tag87.xml"/><Relationship Id="rId152" Type="http://schemas.openxmlformats.org/officeDocument/2006/relationships/tags" Target="../tags/tag157.xml"/><Relationship Id="rId173" Type="http://schemas.openxmlformats.org/officeDocument/2006/relationships/tags" Target="../tags/tag178.xml"/><Relationship Id="rId194" Type="http://schemas.openxmlformats.org/officeDocument/2006/relationships/tags" Target="../tags/tag199.xml"/><Relationship Id="rId199" Type="http://schemas.openxmlformats.org/officeDocument/2006/relationships/tags" Target="../tags/tag204.xml"/><Relationship Id="rId203" Type="http://schemas.openxmlformats.org/officeDocument/2006/relationships/tags" Target="../tags/tag208.xml"/><Relationship Id="rId208" Type="http://schemas.openxmlformats.org/officeDocument/2006/relationships/tags" Target="../tags/tag213.xml"/><Relationship Id="rId229" Type="http://schemas.openxmlformats.org/officeDocument/2006/relationships/tags" Target="../tags/tag234.xml"/><Relationship Id="rId19" Type="http://schemas.openxmlformats.org/officeDocument/2006/relationships/tags" Target="../tags/tag24.xml"/><Relationship Id="rId224" Type="http://schemas.openxmlformats.org/officeDocument/2006/relationships/tags" Target="../tags/tag229.xml"/><Relationship Id="rId240" Type="http://schemas.openxmlformats.org/officeDocument/2006/relationships/tags" Target="../tags/tag245.xml"/><Relationship Id="rId245" Type="http://schemas.openxmlformats.org/officeDocument/2006/relationships/tags" Target="../tags/tag250.xml"/><Relationship Id="rId261" Type="http://schemas.openxmlformats.org/officeDocument/2006/relationships/tags" Target="../tags/tag266.xml"/><Relationship Id="rId266" Type="http://schemas.openxmlformats.org/officeDocument/2006/relationships/tags" Target="../tags/tag271.xml"/><Relationship Id="rId287" Type="http://schemas.openxmlformats.org/officeDocument/2006/relationships/tags" Target="../tags/tag292.xml"/><Relationship Id="rId14" Type="http://schemas.openxmlformats.org/officeDocument/2006/relationships/tags" Target="../tags/tag19.xml"/><Relationship Id="rId30" Type="http://schemas.openxmlformats.org/officeDocument/2006/relationships/tags" Target="../tags/tag35.xml"/><Relationship Id="rId35" Type="http://schemas.openxmlformats.org/officeDocument/2006/relationships/tags" Target="../tags/tag40.xml"/><Relationship Id="rId56" Type="http://schemas.openxmlformats.org/officeDocument/2006/relationships/tags" Target="../tags/tag61.xml"/><Relationship Id="rId77" Type="http://schemas.openxmlformats.org/officeDocument/2006/relationships/tags" Target="../tags/tag82.xml"/><Relationship Id="rId100" Type="http://schemas.openxmlformats.org/officeDocument/2006/relationships/tags" Target="../tags/tag105.xml"/><Relationship Id="rId105" Type="http://schemas.openxmlformats.org/officeDocument/2006/relationships/tags" Target="../tags/tag110.xml"/><Relationship Id="rId126" Type="http://schemas.openxmlformats.org/officeDocument/2006/relationships/tags" Target="../tags/tag131.xml"/><Relationship Id="rId147" Type="http://schemas.openxmlformats.org/officeDocument/2006/relationships/tags" Target="../tags/tag152.xml"/><Relationship Id="rId168" Type="http://schemas.openxmlformats.org/officeDocument/2006/relationships/tags" Target="../tags/tag173.xml"/><Relationship Id="rId282" Type="http://schemas.openxmlformats.org/officeDocument/2006/relationships/tags" Target="../tags/tag287.xml"/><Relationship Id="rId312" Type="http://schemas.openxmlformats.org/officeDocument/2006/relationships/tags" Target="../tags/tag317.xml"/><Relationship Id="rId8" Type="http://schemas.openxmlformats.org/officeDocument/2006/relationships/tags" Target="../tags/tag13.xml"/><Relationship Id="rId51" Type="http://schemas.openxmlformats.org/officeDocument/2006/relationships/tags" Target="../tags/tag56.xml"/><Relationship Id="rId72" Type="http://schemas.openxmlformats.org/officeDocument/2006/relationships/tags" Target="../tags/tag77.xml"/><Relationship Id="rId93" Type="http://schemas.openxmlformats.org/officeDocument/2006/relationships/tags" Target="../tags/tag98.xml"/><Relationship Id="rId98" Type="http://schemas.openxmlformats.org/officeDocument/2006/relationships/tags" Target="../tags/tag103.xml"/><Relationship Id="rId121" Type="http://schemas.openxmlformats.org/officeDocument/2006/relationships/tags" Target="../tags/tag126.xml"/><Relationship Id="rId142" Type="http://schemas.openxmlformats.org/officeDocument/2006/relationships/tags" Target="../tags/tag147.xml"/><Relationship Id="rId163" Type="http://schemas.openxmlformats.org/officeDocument/2006/relationships/tags" Target="../tags/tag168.xml"/><Relationship Id="rId184" Type="http://schemas.openxmlformats.org/officeDocument/2006/relationships/tags" Target="../tags/tag189.xml"/><Relationship Id="rId189" Type="http://schemas.openxmlformats.org/officeDocument/2006/relationships/tags" Target="../tags/tag194.xml"/><Relationship Id="rId219" Type="http://schemas.openxmlformats.org/officeDocument/2006/relationships/tags" Target="../tags/tag224.xml"/><Relationship Id="rId3" Type="http://schemas.openxmlformats.org/officeDocument/2006/relationships/tags" Target="../tags/tag8.xml"/><Relationship Id="rId214" Type="http://schemas.openxmlformats.org/officeDocument/2006/relationships/tags" Target="../tags/tag219.xml"/><Relationship Id="rId230" Type="http://schemas.openxmlformats.org/officeDocument/2006/relationships/tags" Target="../tags/tag235.xml"/><Relationship Id="rId235" Type="http://schemas.openxmlformats.org/officeDocument/2006/relationships/tags" Target="../tags/tag240.xml"/><Relationship Id="rId251" Type="http://schemas.openxmlformats.org/officeDocument/2006/relationships/tags" Target="../tags/tag256.xml"/><Relationship Id="rId256" Type="http://schemas.openxmlformats.org/officeDocument/2006/relationships/tags" Target="../tags/tag261.xml"/><Relationship Id="rId277" Type="http://schemas.openxmlformats.org/officeDocument/2006/relationships/tags" Target="../tags/tag282.xml"/><Relationship Id="rId298" Type="http://schemas.openxmlformats.org/officeDocument/2006/relationships/tags" Target="../tags/tag303.xml"/><Relationship Id="rId25" Type="http://schemas.openxmlformats.org/officeDocument/2006/relationships/tags" Target="../tags/tag30.xml"/><Relationship Id="rId46" Type="http://schemas.openxmlformats.org/officeDocument/2006/relationships/tags" Target="../tags/tag51.xml"/><Relationship Id="rId67" Type="http://schemas.openxmlformats.org/officeDocument/2006/relationships/tags" Target="../tags/tag72.xml"/><Relationship Id="rId116" Type="http://schemas.openxmlformats.org/officeDocument/2006/relationships/tags" Target="../tags/tag121.xml"/><Relationship Id="rId137" Type="http://schemas.openxmlformats.org/officeDocument/2006/relationships/tags" Target="../tags/tag142.xml"/><Relationship Id="rId158" Type="http://schemas.openxmlformats.org/officeDocument/2006/relationships/tags" Target="../tags/tag163.xml"/><Relationship Id="rId272" Type="http://schemas.openxmlformats.org/officeDocument/2006/relationships/tags" Target="../tags/tag277.xml"/><Relationship Id="rId293" Type="http://schemas.openxmlformats.org/officeDocument/2006/relationships/tags" Target="../tags/tag298.xml"/><Relationship Id="rId302" Type="http://schemas.openxmlformats.org/officeDocument/2006/relationships/tags" Target="../tags/tag307.xml"/><Relationship Id="rId307" Type="http://schemas.openxmlformats.org/officeDocument/2006/relationships/tags" Target="../tags/tag312.xml"/><Relationship Id="rId20" Type="http://schemas.openxmlformats.org/officeDocument/2006/relationships/tags" Target="../tags/tag25.xml"/><Relationship Id="rId41" Type="http://schemas.openxmlformats.org/officeDocument/2006/relationships/tags" Target="../tags/tag46.xml"/><Relationship Id="rId62" Type="http://schemas.openxmlformats.org/officeDocument/2006/relationships/tags" Target="../tags/tag67.xml"/><Relationship Id="rId83" Type="http://schemas.openxmlformats.org/officeDocument/2006/relationships/tags" Target="../tags/tag88.xml"/><Relationship Id="rId88" Type="http://schemas.openxmlformats.org/officeDocument/2006/relationships/tags" Target="../tags/tag93.xml"/><Relationship Id="rId111" Type="http://schemas.openxmlformats.org/officeDocument/2006/relationships/tags" Target="../tags/tag116.xml"/><Relationship Id="rId132" Type="http://schemas.openxmlformats.org/officeDocument/2006/relationships/tags" Target="../tags/tag137.xml"/><Relationship Id="rId153" Type="http://schemas.openxmlformats.org/officeDocument/2006/relationships/tags" Target="../tags/tag158.xml"/><Relationship Id="rId174" Type="http://schemas.openxmlformats.org/officeDocument/2006/relationships/tags" Target="../tags/tag179.xml"/><Relationship Id="rId179" Type="http://schemas.openxmlformats.org/officeDocument/2006/relationships/tags" Target="../tags/tag184.xml"/><Relationship Id="rId195" Type="http://schemas.openxmlformats.org/officeDocument/2006/relationships/tags" Target="../tags/tag200.xml"/><Relationship Id="rId209" Type="http://schemas.openxmlformats.org/officeDocument/2006/relationships/tags" Target="../tags/tag214.xml"/><Relationship Id="rId190" Type="http://schemas.openxmlformats.org/officeDocument/2006/relationships/tags" Target="../tags/tag195.xml"/><Relationship Id="rId204" Type="http://schemas.openxmlformats.org/officeDocument/2006/relationships/tags" Target="../tags/tag209.xml"/><Relationship Id="rId220" Type="http://schemas.openxmlformats.org/officeDocument/2006/relationships/tags" Target="../tags/tag225.xml"/><Relationship Id="rId225" Type="http://schemas.openxmlformats.org/officeDocument/2006/relationships/tags" Target="../tags/tag230.xml"/><Relationship Id="rId241" Type="http://schemas.openxmlformats.org/officeDocument/2006/relationships/tags" Target="../tags/tag246.xml"/><Relationship Id="rId246" Type="http://schemas.openxmlformats.org/officeDocument/2006/relationships/tags" Target="../tags/tag251.xml"/><Relationship Id="rId267" Type="http://schemas.openxmlformats.org/officeDocument/2006/relationships/tags" Target="../tags/tag272.xml"/><Relationship Id="rId288" Type="http://schemas.openxmlformats.org/officeDocument/2006/relationships/tags" Target="../tags/tag293.xml"/><Relationship Id="rId15" Type="http://schemas.openxmlformats.org/officeDocument/2006/relationships/tags" Target="../tags/tag20.xml"/><Relationship Id="rId36" Type="http://schemas.openxmlformats.org/officeDocument/2006/relationships/tags" Target="../tags/tag41.xml"/><Relationship Id="rId57" Type="http://schemas.openxmlformats.org/officeDocument/2006/relationships/tags" Target="../tags/tag62.xml"/><Relationship Id="rId106" Type="http://schemas.openxmlformats.org/officeDocument/2006/relationships/tags" Target="../tags/tag111.xml"/><Relationship Id="rId127" Type="http://schemas.openxmlformats.org/officeDocument/2006/relationships/tags" Target="../tags/tag132.xml"/><Relationship Id="rId262" Type="http://schemas.openxmlformats.org/officeDocument/2006/relationships/tags" Target="../tags/tag267.xml"/><Relationship Id="rId283" Type="http://schemas.openxmlformats.org/officeDocument/2006/relationships/tags" Target="../tags/tag288.xml"/><Relationship Id="rId313" Type="http://schemas.openxmlformats.org/officeDocument/2006/relationships/tags" Target="../tags/tag318.xml"/><Relationship Id="rId10" Type="http://schemas.openxmlformats.org/officeDocument/2006/relationships/tags" Target="../tags/tag15.xml"/><Relationship Id="rId31" Type="http://schemas.openxmlformats.org/officeDocument/2006/relationships/tags" Target="../tags/tag36.xml"/><Relationship Id="rId52" Type="http://schemas.openxmlformats.org/officeDocument/2006/relationships/tags" Target="../tags/tag57.xml"/><Relationship Id="rId73" Type="http://schemas.openxmlformats.org/officeDocument/2006/relationships/tags" Target="../tags/tag78.xml"/><Relationship Id="rId78" Type="http://schemas.openxmlformats.org/officeDocument/2006/relationships/tags" Target="../tags/tag83.xml"/><Relationship Id="rId94" Type="http://schemas.openxmlformats.org/officeDocument/2006/relationships/tags" Target="../tags/tag99.xml"/><Relationship Id="rId99" Type="http://schemas.openxmlformats.org/officeDocument/2006/relationships/tags" Target="../tags/tag104.xml"/><Relationship Id="rId101" Type="http://schemas.openxmlformats.org/officeDocument/2006/relationships/tags" Target="../tags/tag106.xml"/><Relationship Id="rId122" Type="http://schemas.openxmlformats.org/officeDocument/2006/relationships/tags" Target="../tags/tag127.xml"/><Relationship Id="rId143" Type="http://schemas.openxmlformats.org/officeDocument/2006/relationships/tags" Target="../tags/tag148.xml"/><Relationship Id="rId148" Type="http://schemas.openxmlformats.org/officeDocument/2006/relationships/tags" Target="../tags/tag153.xml"/><Relationship Id="rId164" Type="http://schemas.openxmlformats.org/officeDocument/2006/relationships/tags" Target="../tags/tag169.xml"/><Relationship Id="rId169" Type="http://schemas.openxmlformats.org/officeDocument/2006/relationships/tags" Target="../tags/tag174.xml"/><Relationship Id="rId185" Type="http://schemas.openxmlformats.org/officeDocument/2006/relationships/tags" Target="../tags/tag190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80" Type="http://schemas.openxmlformats.org/officeDocument/2006/relationships/tags" Target="../tags/tag185.xml"/><Relationship Id="rId210" Type="http://schemas.openxmlformats.org/officeDocument/2006/relationships/tags" Target="../tags/tag215.xml"/><Relationship Id="rId215" Type="http://schemas.openxmlformats.org/officeDocument/2006/relationships/tags" Target="../tags/tag220.xml"/><Relationship Id="rId236" Type="http://schemas.openxmlformats.org/officeDocument/2006/relationships/tags" Target="../tags/tag241.xml"/><Relationship Id="rId257" Type="http://schemas.openxmlformats.org/officeDocument/2006/relationships/tags" Target="../tags/tag262.xml"/><Relationship Id="rId278" Type="http://schemas.openxmlformats.org/officeDocument/2006/relationships/tags" Target="../tags/tag283.xml"/><Relationship Id="rId26" Type="http://schemas.openxmlformats.org/officeDocument/2006/relationships/tags" Target="../tags/tag31.xml"/><Relationship Id="rId231" Type="http://schemas.openxmlformats.org/officeDocument/2006/relationships/tags" Target="../tags/tag236.xml"/><Relationship Id="rId252" Type="http://schemas.openxmlformats.org/officeDocument/2006/relationships/tags" Target="../tags/tag257.xml"/><Relationship Id="rId273" Type="http://schemas.openxmlformats.org/officeDocument/2006/relationships/tags" Target="../tags/tag278.xml"/><Relationship Id="rId294" Type="http://schemas.openxmlformats.org/officeDocument/2006/relationships/tags" Target="../tags/tag299.xml"/><Relationship Id="rId308" Type="http://schemas.openxmlformats.org/officeDocument/2006/relationships/tags" Target="../tags/tag313.xml"/><Relationship Id="rId47" Type="http://schemas.openxmlformats.org/officeDocument/2006/relationships/tags" Target="../tags/tag52.xml"/><Relationship Id="rId68" Type="http://schemas.openxmlformats.org/officeDocument/2006/relationships/tags" Target="../tags/tag73.xml"/><Relationship Id="rId89" Type="http://schemas.openxmlformats.org/officeDocument/2006/relationships/tags" Target="../tags/tag94.xml"/><Relationship Id="rId112" Type="http://schemas.openxmlformats.org/officeDocument/2006/relationships/tags" Target="../tags/tag117.xml"/><Relationship Id="rId133" Type="http://schemas.openxmlformats.org/officeDocument/2006/relationships/tags" Target="../tags/tag138.xml"/><Relationship Id="rId154" Type="http://schemas.openxmlformats.org/officeDocument/2006/relationships/tags" Target="../tags/tag159.xml"/><Relationship Id="rId175" Type="http://schemas.openxmlformats.org/officeDocument/2006/relationships/tags" Target="../tags/tag180.xml"/><Relationship Id="rId196" Type="http://schemas.openxmlformats.org/officeDocument/2006/relationships/tags" Target="../tags/tag201.xml"/><Relationship Id="rId200" Type="http://schemas.openxmlformats.org/officeDocument/2006/relationships/tags" Target="../tags/tag205.xml"/><Relationship Id="rId16" Type="http://schemas.openxmlformats.org/officeDocument/2006/relationships/tags" Target="../tags/tag21.xml"/><Relationship Id="rId221" Type="http://schemas.openxmlformats.org/officeDocument/2006/relationships/tags" Target="../tags/tag226.xml"/><Relationship Id="rId242" Type="http://schemas.openxmlformats.org/officeDocument/2006/relationships/tags" Target="../tags/tag247.xml"/><Relationship Id="rId263" Type="http://schemas.openxmlformats.org/officeDocument/2006/relationships/tags" Target="../tags/tag268.xml"/><Relationship Id="rId284" Type="http://schemas.openxmlformats.org/officeDocument/2006/relationships/tags" Target="../tags/tag289.xml"/><Relationship Id="rId37" Type="http://schemas.openxmlformats.org/officeDocument/2006/relationships/tags" Target="../tags/tag42.xml"/><Relationship Id="rId58" Type="http://schemas.openxmlformats.org/officeDocument/2006/relationships/tags" Target="../tags/tag63.xml"/><Relationship Id="rId79" Type="http://schemas.openxmlformats.org/officeDocument/2006/relationships/tags" Target="../tags/tag84.xml"/><Relationship Id="rId102" Type="http://schemas.openxmlformats.org/officeDocument/2006/relationships/tags" Target="../tags/tag107.xml"/><Relationship Id="rId123" Type="http://schemas.openxmlformats.org/officeDocument/2006/relationships/tags" Target="../tags/tag128.xml"/><Relationship Id="rId144" Type="http://schemas.openxmlformats.org/officeDocument/2006/relationships/tags" Target="../tags/tag149.xml"/><Relationship Id="rId90" Type="http://schemas.openxmlformats.org/officeDocument/2006/relationships/tags" Target="../tags/tag95.xml"/><Relationship Id="rId165" Type="http://schemas.openxmlformats.org/officeDocument/2006/relationships/tags" Target="../tags/tag170.xml"/><Relationship Id="rId186" Type="http://schemas.openxmlformats.org/officeDocument/2006/relationships/tags" Target="../tags/tag191.xml"/><Relationship Id="rId211" Type="http://schemas.openxmlformats.org/officeDocument/2006/relationships/tags" Target="../tags/tag216.xml"/><Relationship Id="rId232" Type="http://schemas.openxmlformats.org/officeDocument/2006/relationships/tags" Target="../tags/tag237.xml"/><Relationship Id="rId253" Type="http://schemas.openxmlformats.org/officeDocument/2006/relationships/tags" Target="../tags/tag258.xml"/><Relationship Id="rId274" Type="http://schemas.openxmlformats.org/officeDocument/2006/relationships/tags" Target="../tags/tag279.xml"/><Relationship Id="rId295" Type="http://schemas.openxmlformats.org/officeDocument/2006/relationships/tags" Target="../tags/tag300.xml"/><Relationship Id="rId309" Type="http://schemas.openxmlformats.org/officeDocument/2006/relationships/tags" Target="../tags/tag314.xml"/><Relationship Id="rId27" Type="http://schemas.openxmlformats.org/officeDocument/2006/relationships/tags" Target="../tags/tag32.xml"/><Relationship Id="rId48" Type="http://schemas.openxmlformats.org/officeDocument/2006/relationships/tags" Target="../tags/tag53.xml"/><Relationship Id="rId69" Type="http://schemas.openxmlformats.org/officeDocument/2006/relationships/tags" Target="../tags/tag74.xml"/><Relationship Id="rId113" Type="http://schemas.openxmlformats.org/officeDocument/2006/relationships/tags" Target="../tags/tag118.xml"/><Relationship Id="rId134" Type="http://schemas.openxmlformats.org/officeDocument/2006/relationships/tags" Target="../tags/tag139.xml"/><Relationship Id="rId80" Type="http://schemas.openxmlformats.org/officeDocument/2006/relationships/tags" Target="../tags/tag85.xml"/><Relationship Id="rId155" Type="http://schemas.openxmlformats.org/officeDocument/2006/relationships/tags" Target="../tags/tag160.xml"/><Relationship Id="rId176" Type="http://schemas.openxmlformats.org/officeDocument/2006/relationships/tags" Target="../tags/tag181.xml"/><Relationship Id="rId197" Type="http://schemas.openxmlformats.org/officeDocument/2006/relationships/tags" Target="../tags/tag202.xml"/><Relationship Id="rId201" Type="http://schemas.openxmlformats.org/officeDocument/2006/relationships/tags" Target="../tags/tag206.xml"/><Relationship Id="rId222" Type="http://schemas.openxmlformats.org/officeDocument/2006/relationships/tags" Target="../tags/tag227.xml"/><Relationship Id="rId243" Type="http://schemas.openxmlformats.org/officeDocument/2006/relationships/tags" Target="../tags/tag248.xml"/><Relationship Id="rId264" Type="http://schemas.openxmlformats.org/officeDocument/2006/relationships/tags" Target="../tags/tag269.xml"/><Relationship Id="rId285" Type="http://schemas.openxmlformats.org/officeDocument/2006/relationships/tags" Target="../tags/tag290.xml"/><Relationship Id="rId17" Type="http://schemas.openxmlformats.org/officeDocument/2006/relationships/tags" Target="../tags/tag22.xml"/><Relationship Id="rId38" Type="http://schemas.openxmlformats.org/officeDocument/2006/relationships/tags" Target="../tags/tag43.xml"/><Relationship Id="rId59" Type="http://schemas.openxmlformats.org/officeDocument/2006/relationships/tags" Target="../tags/tag64.xml"/><Relationship Id="rId103" Type="http://schemas.openxmlformats.org/officeDocument/2006/relationships/tags" Target="../tags/tag108.xml"/><Relationship Id="rId124" Type="http://schemas.openxmlformats.org/officeDocument/2006/relationships/tags" Target="../tags/tag129.xml"/><Relationship Id="rId310" Type="http://schemas.openxmlformats.org/officeDocument/2006/relationships/tags" Target="../tags/tag315.xml"/><Relationship Id="rId70" Type="http://schemas.openxmlformats.org/officeDocument/2006/relationships/tags" Target="../tags/tag75.xml"/><Relationship Id="rId91" Type="http://schemas.openxmlformats.org/officeDocument/2006/relationships/tags" Target="../tags/tag96.xml"/><Relationship Id="rId145" Type="http://schemas.openxmlformats.org/officeDocument/2006/relationships/tags" Target="../tags/tag150.xml"/><Relationship Id="rId166" Type="http://schemas.openxmlformats.org/officeDocument/2006/relationships/tags" Target="../tags/tag171.xml"/><Relationship Id="rId187" Type="http://schemas.openxmlformats.org/officeDocument/2006/relationships/tags" Target="../tags/tag192.xml"/><Relationship Id="rId1" Type="http://schemas.openxmlformats.org/officeDocument/2006/relationships/tags" Target="../tags/tag6.xml"/><Relationship Id="rId212" Type="http://schemas.openxmlformats.org/officeDocument/2006/relationships/tags" Target="../tags/tag217.xml"/><Relationship Id="rId233" Type="http://schemas.openxmlformats.org/officeDocument/2006/relationships/tags" Target="../tags/tag238.xml"/><Relationship Id="rId254" Type="http://schemas.openxmlformats.org/officeDocument/2006/relationships/tags" Target="../tags/tag259.xml"/><Relationship Id="rId28" Type="http://schemas.openxmlformats.org/officeDocument/2006/relationships/tags" Target="../tags/tag33.xml"/><Relationship Id="rId49" Type="http://schemas.openxmlformats.org/officeDocument/2006/relationships/tags" Target="../tags/tag54.xml"/><Relationship Id="rId114" Type="http://schemas.openxmlformats.org/officeDocument/2006/relationships/tags" Target="../tags/tag119.xml"/><Relationship Id="rId275" Type="http://schemas.openxmlformats.org/officeDocument/2006/relationships/tags" Target="../tags/tag280.xml"/><Relationship Id="rId296" Type="http://schemas.openxmlformats.org/officeDocument/2006/relationships/tags" Target="../tags/tag301.xml"/><Relationship Id="rId300" Type="http://schemas.openxmlformats.org/officeDocument/2006/relationships/tags" Target="../tags/tag305.xml"/><Relationship Id="rId60" Type="http://schemas.openxmlformats.org/officeDocument/2006/relationships/tags" Target="../tags/tag65.xml"/><Relationship Id="rId81" Type="http://schemas.openxmlformats.org/officeDocument/2006/relationships/tags" Target="../tags/tag86.xml"/><Relationship Id="rId135" Type="http://schemas.openxmlformats.org/officeDocument/2006/relationships/tags" Target="../tags/tag140.xml"/><Relationship Id="rId156" Type="http://schemas.openxmlformats.org/officeDocument/2006/relationships/tags" Target="../tags/tag161.xml"/><Relationship Id="rId177" Type="http://schemas.openxmlformats.org/officeDocument/2006/relationships/tags" Target="../tags/tag182.xml"/><Relationship Id="rId198" Type="http://schemas.openxmlformats.org/officeDocument/2006/relationships/tags" Target="../tags/tag203.xml"/><Relationship Id="rId202" Type="http://schemas.openxmlformats.org/officeDocument/2006/relationships/tags" Target="../tags/tag207.xml"/><Relationship Id="rId223" Type="http://schemas.openxmlformats.org/officeDocument/2006/relationships/tags" Target="../tags/tag228.xml"/><Relationship Id="rId244" Type="http://schemas.openxmlformats.org/officeDocument/2006/relationships/tags" Target="../tags/tag249.xml"/><Relationship Id="rId18" Type="http://schemas.openxmlformats.org/officeDocument/2006/relationships/tags" Target="../tags/tag23.xml"/><Relationship Id="rId39" Type="http://schemas.openxmlformats.org/officeDocument/2006/relationships/tags" Target="../tags/tag44.xml"/><Relationship Id="rId265" Type="http://schemas.openxmlformats.org/officeDocument/2006/relationships/tags" Target="../tags/tag270.xml"/><Relationship Id="rId286" Type="http://schemas.openxmlformats.org/officeDocument/2006/relationships/tags" Target="../tags/tag291.xml"/><Relationship Id="rId50" Type="http://schemas.openxmlformats.org/officeDocument/2006/relationships/tags" Target="../tags/tag55.xml"/><Relationship Id="rId104" Type="http://schemas.openxmlformats.org/officeDocument/2006/relationships/tags" Target="../tags/tag109.xml"/><Relationship Id="rId125" Type="http://schemas.openxmlformats.org/officeDocument/2006/relationships/tags" Target="../tags/tag130.xml"/><Relationship Id="rId146" Type="http://schemas.openxmlformats.org/officeDocument/2006/relationships/tags" Target="../tags/tag151.xml"/><Relationship Id="rId167" Type="http://schemas.openxmlformats.org/officeDocument/2006/relationships/tags" Target="../tags/tag172.xml"/><Relationship Id="rId188" Type="http://schemas.openxmlformats.org/officeDocument/2006/relationships/tags" Target="../tags/tag193.xml"/><Relationship Id="rId311" Type="http://schemas.openxmlformats.org/officeDocument/2006/relationships/tags" Target="../tags/tag316.xml"/><Relationship Id="rId71" Type="http://schemas.openxmlformats.org/officeDocument/2006/relationships/tags" Target="../tags/tag76.xml"/><Relationship Id="rId92" Type="http://schemas.openxmlformats.org/officeDocument/2006/relationships/tags" Target="../tags/tag97.xml"/><Relationship Id="rId213" Type="http://schemas.openxmlformats.org/officeDocument/2006/relationships/tags" Target="../tags/tag218.xml"/><Relationship Id="rId234" Type="http://schemas.openxmlformats.org/officeDocument/2006/relationships/tags" Target="../tags/tag239.xml"/><Relationship Id="rId2" Type="http://schemas.openxmlformats.org/officeDocument/2006/relationships/tags" Target="../tags/tag7.xml"/><Relationship Id="rId29" Type="http://schemas.openxmlformats.org/officeDocument/2006/relationships/tags" Target="../tags/tag34.xml"/><Relationship Id="rId255" Type="http://schemas.openxmlformats.org/officeDocument/2006/relationships/tags" Target="../tags/tag260.xml"/><Relationship Id="rId276" Type="http://schemas.openxmlformats.org/officeDocument/2006/relationships/tags" Target="../tags/tag281.xml"/><Relationship Id="rId297" Type="http://schemas.openxmlformats.org/officeDocument/2006/relationships/tags" Target="../tags/tag302.xml"/><Relationship Id="rId40" Type="http://schemas.openxmlformats.org/officeDocument/2006/relationships/tags" Target="../tags/tag45.xml"/><Relationship Id="rId115" Type="http://schemas.openxmlformats.org/officeDocument/2006/relationships/tags" Target="../tags/tag120.xml"/><Relationship Id="rId136" Type="http://schemas.openxmlformats.org/officeDocument/2006/relationships/tags" Target="../tags/tag141.xml"/><Relationship Id="rId157" Type="http://schemas.openxmlformats.org/officeDocument/2006/relationships/tags" Target="../tags/tag162.xml"/><Relationship Id="rId178" Type="http://schemas.openxmlformats.org/officeDocument/2006/relationships/tags" Target="../tags/tag183.xml"/><Relationship Id="rId301" Type="http://schemas.openxmlformats.org/officeDocument/2006/relationships/tags" Target="../tags/tag30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0.xml"/><Relationship Id="rId1" Type="http://schemas.openxmlformats.org/officeDocument/2006/relationships/tags" Target="../tags/tag319.xml"/><Relationship Id="rId4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328.xml"/><Relationship Id="rId13" Type="http://schemas.openxmlformats.org/officeDocument/2006/relationships/tags" Target="../tags/tag333.xml"/><Relationship Id="rId18" Type="http://schemas.openxmlformats.org/officeDocument/2006/relationships/tags" Target="../tags/tag338.xml"/><Relationship Id="rId3" Type="http://schemas.openxmlformats.org/officeDocument/2006/relationships/tags" Target="../tags/tag323.xml"/><Relationship Id="rId21" Type="http://schemas.openxmlformats.org/officeDocument/2006/relationships/tags" Target="../tags/tag341.xml"/><Relationship Id="rId7" Type="http://schemas.openxmlformats.org/officeDocument/2006/relationships/tags" Target="../tags/tag327.xml"/><Relationship Id="rId12" Type="http://schemas.openxmlformats.org/officeDocument/2006/relationships/tags" Target="../tags/tag332.xml"/><Relationship Id="rId17" Type="http://schemas.openxmlformats.org/officeDocument/2006/relationships/tags" Target="../tags/tag337.xml"/><Relationship Id="rId2" Type="http://schemas.openxmlformats.org/officeDocument/2006/relationships/tags" Target="../tags/tag322.xml"/><Relationship Id="rId16" Type="http://schemas.openxmlformats.org/officeDocument/2006/relationships/tags" Target="../tags/tag336.xml"/><Relationship Id="rId20" Type="http://schemas.openxmlformats.org/officeDocument/2006/relationships/tags" Target="../tags/tag340.xml"/><Relationship Id="rId1" Type="http://schemas.openxmlformats.org/officeDocument/2006/relationships/tags" Target="../tags/tag321.xml"/><Relationship Id="rId6" Type="http://schemas.openxmlformats.org/officeDocument/2006/relationships/tags" Target="../tags/tag326.xml"/><Relationship Id="rId11" Type="http://schemas.openxmlformats.org/officeDocument/2006/relationships/tags" Target="../tags/tag331.xml"/><Relationship Id="rId24" Type="http://schemas.openxmlformats.org/officeDocument/2006/relationships/notesSlide" Target="../notesSlides/notesSlide4.xml"/><Relationship Id="rId5" Type="http://schemas.openxmlformats.org/officeDocument/2006/relationships/tags" Target="../tags/tag325.xml"/><Relationship Id="rId15" Type="http://schemas.openxmlformats.org/officeDocument/2006/relationships/tags" Target="../tags/tag335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330.xml"/><Relationship Id="rId19" Type="http://schemas.openxmlformats.org/officeDocument/2006/relationships/tags" Target="../tags/tag339.xml"/><Relationship Id="rId4" Type="http://schemas.openxmlformats.org/officeDocument/2006/relationships/tags" Target="../tags/tag324.xml"/><Relationship Id="rId9" Type="http://schemas.openxmlformats.org/officeDocument/2006/relationships/tags" Target="../tags/tag329.xml"/><Relationship Id="rId14" Type="http://schemas.openxmlformats.org/officeDocument/2006/relationships/tags" Target="../tags/tag334.xml"/><Relationship Id="rId22" Type="http://schemas.openxmlformats.org/officeDocument/2006/relationships/tags" Target="../tags/tag34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4.xml"/><Relationship Id="rId1" Type="http://schemas.openxmlformats.org/officeDocument/2006/relationships/tags" Target="../tags/tag343.xml"/><Relationship Id="rId4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6.xml"/><Relationship Id="rId1" Type="http://schemas.openxmlformats.org/officeDocument/2006/relationships/tags" Target="../tags/tag345.xml"/><Relationship Id="rId4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8.xml"/><Relationship Id="rId1" Type="http://schemas.openxmlformats.org/officeDocument/2006/relationships/tags" Target="../tags/tag347.xml"/><Relationship Id="rId4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51.xml"/><Relationship Id="rId2" Type="http://schemas.openxmlformats.org/officeDocument/2006/relationships/tags" Target="../tags/tag350.xml"/><Relationship Id="rId1" Type="http://schemas.openxmlformats.org/officeDocument/2006/relationships/tags" Target="../tags/tag349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54.xml"/><Relationship Id="rId2" Type="http://schemas.openxmlformats.org/officeDocument/2006/relationships/tags" Target="../tags/tag353.xml"/><Relationship Id="rId1" Type="http://schemas.openxmlformats.org/officeDocument/2006/relationships/tags" Target="../tags/tag352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357.xml"/><Relationship Id="rId2" Type="http://schemas.openxmlformats.org/officeDocument/2006/relationships/tags" Target="../tags/tag356.xml"/><Relationship Id="rId1" Type="http://schemas.openxmlformats.org/officeDocument/2006/relationships/tags" Target="../tags/tag355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60.xml"/><Relationship Id="rId2" Type="http://schemas.openxmlformats.org/officeDocument/2006/relationships/tags" Target="../tags/tag359.xml"/><Relationship Id="rId1" Type="http://schemas.openxmlformats.org/officeDocument/2006/relationships/tags" Target="../tags/tag358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363.xml"/><Relationship Id="rId2" Type="http://schemas.openxmlformats.org/officeDocument/2006/relationships/tags" Target="../tags/tag362.xml"/><Relationship Id="rId1" Type="http://schemas.openxmlformats.org/officeDocument/2006/relationships/tags" Target="../tags/tag361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5.xml"/><Relationship Id="rId1" Type="http://schemas.openxmlformats.org/officeDocument/2006/relationships/tags" Target="../tags/tag364.xml"/><Relationship Id="rId4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7.xml"/><Relationship Id="rId1" Type="http://schemas.openxmlformats.org/officeDocument/2006/relationships/tags" Target="../tags/tag366.xml"/><Relationship Id="rId4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13" Type="http://schemas.openxmlformats.org/officeDocument/2006/relationships/tags" Target="../tags/tag380.xml"/><Relationship Id="rId18" Type="http://schemas.openxmlformats.org/officeDocument/2006/relationships/tags" Target="../tags/tag385.xml"/><Relationship Id="rId26" Type="http://schemas.openxmlformats.org/officeDocument/2006/relationships/tags" Target="../tags/tag393.xml"/><Relationship Id="rId39" Type="http://schemas.openxmlformats.org/officeDocument/2006/relationships/tags" Target="../tags/tag406.xml"/><Relationship Id="rId21" Type="http://schemas.openxmlformats.org/officeDocument/2006/relationships/tags" Target="../tags/tag388.xml"/><Relationship Id="rId34" Type="http://schemas.openxmlformats.org/officeDocument/2006/relationships/tags" Target="../tags/tag401.xml"/><Relationship Id="rId42" Type="http://schemas.openxmlformats.org/officeDocument/2006/relationships/tags" Target="../tags/tag409.xml"/><Relationship Id="rId47" Type="http://schemas.openxmlformats.org/officeDocument/2006/relationships/tags" Target="../tags/tag414.xml"/><Relationship Id="rId50" Type="http://schemas.openxmlformats.org/officeDocument/2006/relationships/tags" Target="../tags/tag417.xml"/><Relationship Id="rId55" Type="http://schemas.openxmlformats.org/officeDocument/2006/relationships/tags" Target="../tags/tag422.xml"/><Relationship Id="rId63" Type="http://schemas.openxmlformats.org/officeDocument/2006/relationships/tags" Target="../tags/tag430.xml"/><Relationship Id="rId68" Type="http://schemas.openxmlformats.org/officeDocument/2006/relationships/tags" Target="../tags/tag435.xml"/><Relationship Id="rId76" Type="http://schemas.openxmlformats.org/officeDocument/2006/relationships/tags" Target="../tags/tag443.xml"/><Relationship Id="rId7" Type="http://schemas.openxmlformats.org/officeDocument/2006/relationships/tags" Target="../tags/tag374.xml"/><Relationship Id="rId71" Type="http://schemas.openxmlformats.org/officeDocument/2006/relationships/tags" Target="../tags/tag438.xml"/><Relationship Id="rId2" Type="http://schemas.openxmlformats.org/officeDocument/2006/relationships/tags" Target="../tags/tag369.xml"/><Relationship Id="rId16" Type="http://schemas.openxmlformats.org/officeDocument/2006/relationships/tags" Target="../tags/tag383.xml"/><Relationship Id="rId29" Type="http://schemas.openxmlformats.org/officeDocument/2006/relationships/tags" Target="../tags/tag396.xml"/><Relationship Id="rId11" Type="http://schemas.openxmlformats.org/officeDocument/2006/relationships/tags" Target="../tags/tag378.xml"/><Relationship Id="rId24" Type="http://schemas.openxmlformats.org/officeDocument/2006/relationships/tags" Target="../tags/tag391.xml"/><Relationship Id="rId32" Type="http://schemas.openxmlformats.org/officeDocument/2006/relationships/tags" Target="../tags/tag399.xml"/><Relationship Id="rId37" Type="http://schemas.openxmlformats.org/officeDocument/2006/relationships/tags" Target="../tags/tag404.xml"/><Relationship Id="rId40" Type="http://schemas.openxmlformats.org/officeDocument/2006/relationships/tags" Target="../tags/tag407.xml"/><Relationship Id="rId45" Type="http://schemas.openxmlformats.org/officeDocument/2006/relationships/tags" Target="../tags/tag412.xml"/><Relationship Id="rId53" Type="http://schemas.openxmlformats.org/officeDocument/2006/relationships/tags" Target="../tags/tag420.xml"/><Relationship Id="rId58" Type="http://schemas.openxmlformats.org/officeDocument/2006/relationships/tags" Target="../tags/tag425.xml"/><Relationship Id="rId66" Type="http://schemas.openxmlformats.org/officeDocument/2006/relationships/tags" Target="../tags/tag433.xml"/><Relationship Id="rId74" Type="http://schemas.openxmlformats.org/officeDocument/2006/relationships/tags" Target="../tags/tag441.xml"/><Relationship Id="rId79" Type="http://schemas.openxmlformats.org/officeDocument/2006/relationships/tags" Target="../tags/tag446.xml"/><Relationship Id="rId5" Type="http://schemas.openxmlformats.org/officeDocument/2006/relationships/tags" Target="../tags/tag372.xml"/><Relationship Id="rId61" Type="http://schemas.openxmlformats.org/officeDocument/2006/relationships/tags" Target="../tags/tag428.xml"/><Relationship Id="rId10" Type="http://schemas.openxmlformats.org/officeDocument/2006/relationships/tags" Target="../tags/tag377.xml"/><Relationship Id="rId19" Type="http://schemas.openxmlformats.org/officeDocument/2006/relationships/tags" Target="../tags/tag386.xml"/><Relationship Id="rId31" Type="http://schemas.openxmlformats.org/officeDocument/2006/relationships/tags" Target="../tags/tag398.xml"/><Relationship Id="rId44" Type="http://schemas.openxmlformats.org/officeDocument/2006/relationships/tags" Target="../tags/tag411.xml"/><Relationship Id="rId52" Type="http://schemas.openxmlformats.org/officeDocument/2006/relationships/tags" Target="../tags/tag419.xml"/><Relationship Id="rId60" Type="http://schemas.openxmlformats.org/officeDocument/2006/relationships/tags" Target="../tags/tag427.xml"/><Relationship Id="rId65" Type="http://schemas.openxmlformats.org/officeDocument/2006/relationships/tags" Target="../tags/tag432.xml"/><Relationship Id="rId73" Type="http://schemas.openxmlformats.org/officeDocument/2006/relationships/tags" Target="../tags/tag440.xml"/><Relationship Id="rId78" Type="http://schemas.openxmlformats.org/officeDocument/2006/relationships/tags" Target="../tags/tag445.xml"/><Relationship Id="rId81" Type="http://schemas.openxmlformats.org/officeDocument/2006/relationships/slideLayout" Target="../slideLayouts/slideLayout2.xml"/><Relationship Id="rId4" Type="http://schemas.openxmlformats.org/officeDocument/2006/relationships/tags" Target="../tags/tag371.xml"/><Relationship Id="rId9" Type="http://schemas.openxmlformats.org/officeDocument/2006/relationships/tags" Target="../tags/tag376.xml"/><Relationship Id="rId14" Type="http://schemas.openxmlformats.org/officeDocument/2006/relationships/tags" Target="../tags/tag381.xml"/><Relationship Id="rId22" Type="http://schemas.openxmlformats.org/officeDocument/2006/relationships/tags" Target="../tags/tag389.xml"/><Relationship Id="rId27" Type="http://schemas.openxmlformats.org/officeDocument/2006/relationships/tags" Target="../tags/tag394.xml"/><Relationship Id="rId30" Type="http://schemas.openxmlformats.org/officeDocument/2006/relationships/tags" Target="../tags/tag397.xml"/><Relationship Id="rId35" Type="http://schemas.openxmlformats.org/officeDocument/2006/relationships/tags" Target="../tags/tag402.xml"/><Relationship Id="rId43" Type="http://schemas.openxmlformats.org/officeDocument/2006/relationships/tags" Target="../tags/tag410.xml"/><Relationship Id="rId48" Type="http://schemas.openxmlformats.org/officeDocument/2006/relationships/tags" Target="../tags/tag415.xml"/><Relationship Id="rId56" Type="http://schemas.openxmlformats.org/officeDocument/2006/relationships/tags" Target="../tags/tag423.xml"/><Relationship Id="rId64" Type="http://schemas.openxmlformats.org/officeDocument/2006/relationships/tags" Target="../tags/tag431.xml"/><Relationship Id="rId69" Type="http://schemas.openxmlformats.org/officeDocument/2006/relationships/tags" Target="../tags/tag436.xml"/><Relationship Id="rId77" Type="http://schemas.openxmlformats.org/officeDocument/2006/relationships/tags" Target="../tags/tag444.xml"/><Relationship Id="rId8" Type="http://schemas.openxmlformats.org/officeDocument/2006/relationships/tags" Target="../tags/tag375.xml"/><Relationship Id="rId51" Type="http://schemas.openxmlformats.org/officeDocument/2006/relationships/tags" Target="../tags/tag418.xml"/><Relationship Id="rId72" Type="http://schemas.openxmlformats.org/officeDocument/2006/relationships/tags" Target="../tags/tag439.xml"/><Relationship Id="rId80" Type="http://schemas.openxmlformats.org/officeDocument/2006/relationships/tags" Target="../tags/tag447.xml"/><Relationship Id="rId3" Type="http://schemas.openxmlformats.org/officeDocument/2006/relationships/tags" Target="../tags/tag370.xml"/><Relationship Id="rId12" Type="http://schemas.openxmlformats.org/officeDocument/2006/relationships/tags" Target="../tags/tag379.xml"/><Relationship Id="rId17" Type="http://schemas.openxmlformats.org/officeDocument/2006/relationships/tags" Target="../tags/tag384.xml"/><Relationship Id="rId25" Type="http://schemas.openxmlformats.org/officeDocument/2006/relationships/tags" Target="../tags/tag392.xml"/><Relationship Id="rId33" Type="http://schemas.openxmlformats.org/officeDocument/2006/relationships/tags" Target="../tags/tag400.xml"/><Relationship Id="rId38" Type="http://schemas.openxmlformats.org/officeDocument/2006/relationships/tags" Target="../tags/tag405.xml"/><Relationship Id="rId46" Type="http://schemas.openxmlformats.org/officeDocument/2006/relationships/tags" Target="../tags/tag413.xml"/><Relationship Id="rId59" Type="http://schemas.openxmlformats.org/officeDocument/2006/relationships/tags" Target="../tags/tag426.xml"/><Relationship Id="rId67" Type="http://schemas.openxmlformats.org/officeDocument/2006/relationships/tags" Target="../tags/tag434.xml"/><Relationship Id="rId20" Type="http://schemas.openxmlformats.org/officeDocument/2006/relationships/tags" Target="../tags/tag387.xml"/><Relationship Id="rId41" Type="http://schemas.openxmlformats.org/officeDocument/2006/relationships/tags" Target="../tags/tag408.xml"/><Relationship Id="rId54" Type="http://schemas.openxmlformats.org/officeDocument/2006/relationships/tags" Target="../tags/tag421.xml"/><Relationship Id="rId62" Type="http://schemas.openxmlformats.org/officeDocument/2006/relationships/tags" Target="../tags/tag429.xml"/><Relationship Id="rId70" Type="http://schemas.openxmlformats.org/officeDocument/2006/relationships/tags" Target="../tags/tag437.xml"/><Relationship Id="rId75" Type="http://schemas.openxmlformats.org/officeDocument/2006/relationships/tags" Target="../tags/tag442.xml"/><Relationship Id="rId1" Type="http://schemas.openxmlformats.org/officeDocument/2006/relationships/tags" Target="../tags/tag368.xml"/><Relationship Id="rId6" Type="http://schemas.openxmlformats.org/officeDocument/2006/relationships/tags" Target="../tags/tag373.xml"/><Relationship Id="rId15" Type="http://schemas.openxmlformats.org/officeDocument/2006/relationships/tags" Target="../tags/tag382.xml"/><Relationship Id="rId23" Type="http://schemas.openxmlformats.org/officeDocument/2006/relationships/tags" Target="../tags/tag390.xml"/><Relationship Id="rId28" Type="http://schemas.openxmlformats.org/officeDocument/2006/relationships/tags" Target="../tags/tag395.xml"/><Relationship Id="rId36" Type="http://schemas.openxmlformats.org/officeDocument/2006/relationships/tags" Target="../tags/tag403.xml"/><Relationship Id="rId49" Type="http://schemas.openxmlformats.org/officeDocument/2006/relationships/tags" Target="../tags/tag416.xml"/><Relationship Id="rId57" Type="http://schemas.openxmlformats.org/officeDocument/2006/relationships/tags" Target="../tags/tag424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460.xml"/><Relationship Id="rId18" Type="http://schemas.openxmlformats.org/officeDocument/2006/relationships/tags" Target="../tags/tag465.xml"/><Relationship Id="rId26" Type="http://schemas.openxmlformats.org/officeDocument/2006/relationships/tags" Target="../tags/tag473.xml"/><Relationship Id="rId39" Type="http://schemas.openxmlformats.org/officeDocument/2006/relationships/tags" Target="../tags/tag486.xml"/><Relationship Id="rId21" Type="http://schemas.openxmlformats.org/officeDocument/2006/relationships/tags" Target="../tags/tag468.xml"/><Relationship Id="rId34" Type="http://schemas.openxmlformats.org/officeDocument/2006/relationships/tags" Target="../tags/tag481.xml"/><Relationship Id="rId42" Type="http://schemas.openxmlformats.org/officeDocument/2006/relationships/tags" Target="../tags/tag489.xml"/><Relationship Id="rId47" Type="http://schemas.openxmlformats.org/officeDocument/2006/relationships/tags" Target="../tags/tag494.xml"/><Relationship Id="rId50" Type="http://schemas.openxmlformats.org/officeDocument/2006/relationships/tags" Target="../tags/tag497.xml"/><Relationship Id="rId55" Type="http://schemas.openxmlformats.org/officeDocument/2006/relationships/tags" Target="../tags/tag502.xml"/><Relationship Id="rId63" Type="http://schemas.openxmlformats.org/officeDocument/2006/relationships/tags" Target="../tags/tag510.xml"/><Relationship Id="rId68" Type="http://schemas.openxmlformats.org/officeDocument/2006/relationships/tags" Target="../tags/tag515.xml"/><Relationship Id="rId7" Type="http://schemas.openxmlformats.org/officeDocument/2006/relationships/tags" Target="../tags/tag454.xml"/><Relationship Id="rId71" Type="http://schemas.openxmlformats.org/officeDocument/2006/relationships/tags" Target="../tags/tag518.xml"/><Relationship Id="rId2" Type="http://schemas.openxmlformats.org/officeDocument/2006/relationships/tags" Target="../tags/tag449.xml"/><Relationship Id="rId16" Type="http://schemas.openxmlformats.org/officeDocument/2006/relationships/tags" Target="../tags/tag463.xml"/><Relationship Id="rId29" Type="http://schemas.openxmlformats.org/officeDocument/2006/relationships/tags" Target="../tags/tag476.xml"/><Relationship Id="rId11" Type="http://schemas.openxmlformats.org/officeDocument/2006/relationships/tags" Target="../tags/tag458.xml"/><Relationship Id="rId24" Type="http://schemas.openxmlformats.org/officeDocument/2006/relationships/tags" Target="../tags/tag471.xml"/><Relationship Id="rId32" Type="http://schemas.openxmlformats.org/officeDocument/2006/relationships/tags" Target="../tags/tag479.xml"/><Relationship Id="rId37" Type="http://schemas.openxmlformats.org/officeDocument/2006/relationships/tags" Target="../tags/tag484.xml"/><Relationship Id="rId40" Type="http://schemas.openxmlformats.org/officeDocument/2006/relationships/tags" Target="../tags/tag487.xml"/><Relationship Id="rId45" Type="http://schemas.openxmlformats.org/officeDocument/2006/relationships/tags" Target="../tags/tag492.xml"/><Relationship Id="rId53" Type="http://schemas.openxmlformats.org/officeDocument/2006/relationships/tags" Target="../tags/tag500.xml"/><Relationship Id="rId58" Type="http://schemas.openxmlformats.org/officeDocument/2006/relationships/tags" Target="../tags/tag505.xml"/><Relationship Id="rId66" Type="http://schemas.openxmlformats.org/officeDocument/2006/relationships/tags" Target="../tags/tag513.xml"/><Relationship Id="rId74" Type="http://schemas.openxmlformats.org/officeDocument/2006/relationships/notesSlide" Target="../notesSlides/notesSlide15.xml"/><Relationship Id="rId5" Type="http://schemas.openxmlformats.org/officeDocument/2006/relationships/tags" Target="../tags/tag452.xml"/><Relationship Id="rId15" Type="http://schemas.openxmlformats.org/officeDocument/2006/relationships/tags" Target="../tags/tag462.xml"/><Relationship Id="rId23" Type="http://schemas.openxmlformats.org/officeDocument/2006/relationships/tags" Target="../tags/tag470.xml"/><Relationship Id="rId28" Type="http://schemas.openxmlformats.org/officeDocument/2006/relationships/tags" Target="../tags/tag475.xml"/><Relationship Id="rId36" Type="http://schemas.openxmlformats.org/officeDocument/2006/relationships/tags" Target="../tags/tag483.xml"/><Relationship Id="rId49" Type="http://schemas.openxmlformats.org/officeDocument/2006/relationships/tags" Target="../tags/tag496.xml"/><Relationship Id="rId57" Type="http://schemas.openxmlformats.org/officeDocument/2006/relationships/tags" Target="../tags/tag504.xml"/><Relationship Id="rId61" Type="http://schemas.openxmlformats.org/officeDocument/2006/relationships/tags" Target="../tags/tag508.xml"/><Relationship Id="rId10" Type="http://schemas.openxmlformats.org/officeDocument/2006/relationships/tags" Target="../tags/tag457.xml"/><Relationship Id="rId19" Type="http://schemas.openxmlformats.org/officeDocument/2006/relationships/tags" Target="../tags/tag466.xml"/><Relationship Id="rId31" Type="http://schemas.openxmlformats.org/officeDocument/2006/relationships/tags" Target="../tags/tag478.xml"/><Relationship Id="rId44" Type="http://schemas.openxmlformats.org/officeDocument/2006/relationships/tags" Target="../tags/tag491.xml"/><Relationship Id="rId52" Type="http://schemas.openxmlformats.org/officeDocument/2006/relationships/tags" Target="../tags/tag499.xml"/><Relationship Id="rId60" Type="http://schemas.openxmlformats.org/officeDocument/2006/relationships/tags" Target="../tags/tag507.xml"/><Relationship Id="rId65" Type="http://schemas.openxmlformats.org/officeDocument/2006/relationships/tags" Target="../tags/tag512.xml"/><Relationship Id="rId73" Type="http://schemas.openxmlformats.org/officeDocument/2006/relationships/slideLayout" Target="../slideLayouts/slideLayout2.xml"/><Relationship Id="rId4" Type="http://schemas.openxmlformats.org/officeDocument/2006/relationships/tags" Target="../tags/tag451.xml"/><Relationship Id="rId9" Type="http://schemas.openxmlformats.org/officeDocument/2006/relationships/tags" Target="../tags/tag456.xml"/><Relationship Id="rId14" Type="http://schemas.openxmlformats.org/officeDocument/2006/relationships/tags" Target="../tags/tag461.xml"/><Relationship Id="rId22" Type="http://schemas.openxmlformats.org/officeDocument/2006/relationships/tags" Target="../tags/tag469.xml"/><Relationship Id="rId27" Type="http://schemas.openxmlformats.org/officeDocument/2006/relationships/tags" Target="../tags/tag474.xml"/><Relationship Id="rId30" Type="http://schemas.openxmlformats.org/officeDocument/2006/relationships/tags" Target="../tags/tag477.xml"/><Relationship Id="rId35" Type="http://schemas.openxmlformats.org/officeDocument/2006/relationships/tags" Target="../tags/tag482.xml"/><Relationship Id="rId43" Type="http://schemas.openxmlformats.org/officeDocument/2006/relationships/tags" Target="../tags/tag490.xml"/><Relationship Id="rId48" Type="http://schemas.openxmlformats.org/officeDocument/2006/relationships/tags" Target="../tags/tag495.xml"/><Relationship Id="rId56" Type="http://schemas.openxmlformats.org/officeDocument/2006/relationships/tags" Target="../tags/tag503.xml"/><Relationship Id="rId64" Type="http://schemas.openxmlformats.org/officeDocument/2006/relationships/tags" Target="../tags/tag511.xml"/><Relationship Id="rId69" Type="http://schemas.openxmlformats.org/officeDocument/2006/relationships/tags" Target="../tags/tag516.xml"/><Relationship Id="rId8" Type="http://schemas.openxmlformats.org/officeDocument/2006/relationships/tags" Target="../tags/tag455.xml"/><Relationship Id="rId51" Type="http://schemas.openxmlformats.org/officeDocument/2006/relationships/tags" Target="../tags/tag498.xml"/><Relationship Id="rId72" Type="http://schemas.openxmlformats.org/officeDocument/2006/relationships/tags" Target="../tags/tag519.xml"/><Relationship Id="rId3" Type="http://schemas.openxmlformats.org/officeDocument/2006/relationships/tags" Target="../tags/tag450.xml"/><Relationship Id="rId12" Type="http://schemas.openxmlformats.org/officeDocument/2006/relationships/tags" Target="../tags/tag459.xml"/><Relationship Id="rId17" Type="http://schemas.openxmlformats.org/officeDocument/2006/relationships/tags" Target="../tags/tag464.xml"/><Relationship Id="rId25" Type="http://schemas.openxmlformats.org/officeDocument/2006/relationships/tags" Target="../tags/tag472.xml"/><Relationship Id="rId33" Type="http://schemas.openxmlformats.org/officeDocument/2006/relationships/tags" Target="../tags/tag480.xml"/><Relationship Id="rId38" Type="http://schemas.openxmlformats.org/officeDocument/2006/relationships/tags" Target="../tags/tag485.xml"/><Relationship Id="rId46" Type="http://schemas.openxmlformats.org/officeDocument/2006/relationships/tags" Target="../tags/tag493.xml"/><Relationship Id="rId59" Type="http://schemas.openxmlformats.org/officeDocument/2006/relationships/tags" Target="../tags/tag506.xml"/><Relationship Id="rId67" Type="http://schemas.openxmlformats.org/officeDocument/2006/relationships/tags" Target="../tags/tag514.xml"/><Relationship Id="rId20" Type="http://schemas.openxmlformats.org/officeDocument/2006/relationships/tags" Target="../tags/tag467.xml"/><Relationship Id="rId41" Type="http://schemas.openxmlformats.org/officeDocument/2006/relationships/tags" Target="../tags/tag488.xml"/><Relationship Id="rId54" Type="http://schemas.openxmlformats.org/officeDocument/2006/relationships/tags" Target="../tags/tag501.xml"/><Relationship Id="rId62" Type="http://schemas.openxmlformats.org/officeDocument/2006/relationships/tags" Target="../tags/tag509.xml"/><Relationship Id="rId70" Type="http://schemas.openxmlformats.org/officeDocument/2006/relationships/tags" Target="../tags/tag517.xml"/><Relationship Id="rId1" Type="http://schemas.openxmlformats.org/officeDocument/2006/relationships/tags" Target="../tags/tag448.xml"/><Relationship Id="rId6" Type="http://schemas.openxmlformats.org/officeDocument/2006/relationships/tags" Target="../tags/tag45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527.xml"/><Relationship Id="rId13" Type="http://schemas.openxmlformats.org/officeDocument/2006/relationships/tags" Target="../tags/tag532.xml"/><Relationship Id="rId18" Type="http://schemas.openxmlformats.org/officeDocument/2006/relationships/tags" Target="../tags/tag537.xml"/><Relationship Id="rId26" Type="http://schemas.openxmlformats.org/officeDocument/2006/relationships/tags" Target="../tags/tag545.xml"/><Relationship Id="rId39" Type="http://schemas.openxmlformats.org/officeDocument/2006/relationships/tags" Target="../tags/tag558.xml"/><Relationship Id="rId3" Type="http://schemas.openxmlformats.org/officeDocument/2006/relationships/tags" Target="../tags/tag522.xml"/><Relationship Id="rId21" Type="http://schemas.openxmlformats.org/officeDocument/2006/relationships/tags" Target="../tags/tag540.xml"/><Relationship Id="rId34" Type="http://schemas.openxmlformats.org/officeDocument/2006/relationships/tags" Target="../tags/tag553.xml"/><Relationship Id="rId42" Type="http://schemas.openxmlformats.org/officeDocument/2006/relationships/tags" Target="../tags/tag561.xml"/><Relationship Id="rId47" Type="http://schemas.openxmlformats.org/officeDocument/2006/relationships/tags" Target="../tags/tag566.xml"/><Relationship Id="rId7" Type="http://schemas.openxmlformats.org/officeDocument/2006/relationships/tags" Target="../tags/tag526.xml"/><Relationship Id="rId12" Type="http://schemas.openxmlformats.org/officeDocument/2006/relationships/tags" Target="../tags/tag531.xml"/><Relationship Id="rId17" Type="http://schemas.openxmlformats.org/officeDocument/2006/relationships/tags" Target="../tags/tag536.xml"/><Relationship Id="rId25" Type="http://schemas.openxmlformats.org/officeDocument/2006/relationships/tags" Target="../tags/tag544.xml"/><Relationship Id="rId33" Type="http://schemas.openxmlformats.org/officeDocument/2006/relationships/tags" Target="../tags/tag552.xml"/><Relationship Id="rId38" Type="http://schemas.openxmlformats.org/officeDocument/2006/relationships/tags" Target="../tags/tag557.xml"/><Relationship Id="rId46" Type="http://schemas.openxmlformats.org/officeDocument/2006/relationships/tags" Target="../tags/tag565.xml"/><Relationship Id="rId2" Type="http://schemas.openxmlformats.org/officeDocument/2006/relationships/tags" Target="../tags/tag521.xml"/><Relationship Id="rId16" Type="http://schemas.openxmlformats.org/officeDocument/2006/relationships/tags" Target="../tags/tag535.xml"/><Relationship Id="rId20" Type="http://schemas.openxmlformats.org/officeDocument/2006/relationships/tags" Target="../tags/tag539.xml"/><Relationship Id="rId29" Type="http://schemas.openxmlformats.org/officeDocument/2006/relationships/tags" Target="../tags/tag548.xml"/><Relationship Id="rId41" Type="http://schemas.openxmlformats.org/officeDocument/2006/relationships/tags" Target="../tags/tag560.xml"/><Relationship Id="rId1" Type="http://schemas.openxmlformats.org/officeDocument/2006/relationships/tags" Target="../tags/tag520.xml"/><Relationship Id="rId6" Type="http://schemas.openxmlformats.org/officeDocument/2006/relationships/tags" Target="../tags/tag525.xml"/><Relationship Id="rId11" Type="http://schemas.openxmlformats.org/officeDocument/2006/relationships/tags" Target="../tags/tag530.xml"/><Relationship Id="rId24" Type="http://schemas.openxmlformats.org/officeDocument/2006/relationships/tags" Target="../tags/tag543.xml"/><Relationship Id="rId32" Type="http://schemas.openxmlformats.org/officeDocument/2006/relationships/tags" Target="../tags/tag551.xml"/><Relationship Id="rId37" Type="http://schemas.openxmlformats.org/officeDocument/2006/relationships/tags" Target="../tags/tag556.xml"/><Relationship Id="rId40" Type="http://schemas.openxmlformats.org/officeDocument/2006/relationships/tags" Target="../tags/tag559.xml"/><Relationship Id="rId45" Type="http://schemas.openxmlformats.org/officeDocument/2006/relationships/tags" Target="../tags/tag564.xml"/><Relationship Id="rId5" Type="http://schemas.openxmlformats.org/officeDocument/2006/relationships/tags" Target="../tags/tag524.xml"/><Relationship Id="rId15" Type="http://schemas.openxmlformats.org/officeDocument/2006/relationships/tags" Target="../tags/tag534.xml"/><Relationship Id="rId23" Type="http://schemas.openxmlformats.org/officeDocument/2006/relationships/tags" Target="../tags/tag542.xml"/><Relationship Id="rId28" Type="http://schemas.openxmlformats.org/officeDocument/2006/relationships/tags" Target="../tags/tag547.xml"/><Relationship Id="rId36" Type="http://schemas.openxmlformats.org/officeDocument/2006/relationships/tags" Target="../tags/tag555.xml"/><Relationship Id="rId10" Type="http://schemas.openxmlformats.org/officeDocument/2006/relationships/tags" Target="../tags/tag529.xml"/><Relationship Id="rId19" Type="http://schemas.openxmlformats.org/officeDocument/2006/relationships/tags" Target="../tags/tag538.xml"/><Relationship Id="rId31" Type="http://schemas.openxmlformats.org/officeDocument/2006/relationships/tags" Target="../tags/tag550.xml"/><Relationship Id="rId44" Type="http://schemas.openxmlformats.org/officeDocument/2006/relationships/tags" Target="../tags/tag563.xml"/><Relationship Id="rId4" Type="http://schemas.openxmlformats.org/officeDocument/2006/relationships/tags" Target="../tags/tag523.xml"/><Relationship Id="rId9" Type="http://schemas.openxmlformats.org/officeDocument/2006/relationships/tags" Target="../tags/tag528.xml"/><Relationship Id="rId14" Type="http://schemas.openxmlformats.org/officeDocument/2006/relationships/tags" Target="../tags/tag533.xml"/><Relationship Id="rId22" Type="http://schemas.openxmlformats.org/officeDocument/2006/relationships/tags" Target="../tags/tag541.xml"/><Relationship Id="rId27" Type="http://schemas.openxmlformats.org/officeDocument/2006/relationships/tags" Target="../tags/tag546.xml"/><Relationship Id="rId30" Type="http://schemas.openxmlformats.org/officeDocument/2006/relationships/tags" Target="../tags/tag549.xml"/><Relationship Id="rId35" Type="http://schemas.openxmlformats.org/officeDocument/2006/relationships/tags" Target="../tags/tag554.xml"/><Relationship Id="rId43" Type="http://schemas.openxmlformats.org/officeDocument/2006/relationships/tags" Target="../tags/tag562.xml"/><Relationship Id="rId48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574.xml"/><Relationship Id="rId13" Type="http://schemas.openxmlformats.org/officeDocument/2006/relationships/tags" Target="../tags/tag579.xml"/><Relationship Id="rId18" Type="http://schemas.openxmlformats.org/officeDocument/2006/relationships/tags" Target="../tags/tag584.xml"/><Relationship Id="rId26" Type="http://schemas.openxmlformats.org/officeDocument/2006/relationships/tags" Target="../tags/tag592.xml"/><Relationship Id="rId39" Type="http://schemas.openxmlformats.org/officeDocument/2006/relationships/tags" Target="../tags/tag605.xml"/><Relationship Id="rId3" Type="http://schemas.openxmlformats.org/officeDocument/2006/relationships/tags" Target="../tags/tag569.xml"/><Relationship Id="rId21" Type="http://schemas.openxmlformats.org/officeDocument/2006/relationships/tags" Target="../tags/tag587.xml"/><Relationship Id="rId34" Type="http://schemas.openxmlformats.org/officeDocument/2006/relationships/tags" Target="../tags/tag600.xml"/><Relationship Id="rId42" Type="http://schemas.openxmlformats.org/officeDocument/2006/relationships/tags" Target="../tags/tag608.xml"/><Relationship Id="rId47" Type="http://schemas.openxmlformats.org/officeDocument/2006/relationships/tags" Target="../tags/tag613.xml"/><Relationship Id="rId7" Type="http://schemas.openxmlformats.org/officeDocument/2006/relationships/tags" Target="../tags/tag573.xml"/><Relationship Id="rId12" Type="http://schemas.openxmlformats.org/officeDocument/2006/relationships/tags" Target="../tags/tag578.xml"/><Relationship Id="rId17" Type="http://schemas.openxmlformats.org/officeDocument/2006/relationships/tags" Target="../tags/tag583.xml"/><Relationship Id="rId25" Type="http://schemas.openxmlformats.org/officeDocument/2006/relationships/tags" Target="../tags/tag591.xml"/><Relationship Id="rId33" Type="http://schemas.openxmlformats.org/officeDocument/2006/relationships/tags" Target="../tags/tag599.xml"/><Relationship Id="rId38" Type="http://schemas.openxmlformats.org/officeDocument/2006/relationships/tags" Target="../tags/tag604.xml"/><Relationship Id="rId46" Type="http://schemas.openxmlformats.org/officeDocument/2006/relationships/tags" Target="../tags/tag612.xml"/><Relationship Id="rId2" Type="http://schemas.openxmlformats.org/officeDocument/2006/relationships/tags" Target="../tags/tag568.xml"/><Relationship Id="rId16" Type="http://schemas.openxmlformats.org/officeDocument/2006/relationships/tags" Target="../tags/tag582.xml"/><Relationship Id="rId20" Type="http://schemas.openxmlformats.org/officeDocument/2006/relationships/tags" Target="../tags/tag586.xml"/><Relationship Id="rId29" Type="http://schemas.openxmlformats.org/officeDocument/2006/relationships/tags" Target="../tags/tag595.xml"/><Relationship Id="rId41" Type="http://schemas.openxmlformats.org/officeDocument/2006/relationships/tags" Target="../tags/tag607.xml"/><Relationship Id="rId1" Type="http://schemas.openxmlformats.org/officeDocument/2006/relationships/tags" Target="../tags/tag567.xml"/><Relationship Id="rId6" Type="http://schemas.openxmlformats.org/officeDocument/2006/relationships/tags" Target="../tags/tag572.xml"/><Relationship Id="rId11" Type="http://schemas.openxmlformats.org/officeDocument/2006/relationships/tags" Target="../tags/tag577.xml"/><Relationship Id="rId24" Type="http://schemas.openxmlformats.org/officeDocument/2006/relationships/tags" Target="../tags/tag590.xml"/><Relationship Id="rId32" Type="http://schemas.openxmlformats.org/officeDocument/2006/relationships/tags" Target="../tags/tag598.xml"/><Relationship Id="rId37" Type="http://schemas.openxmlformats.org/officeDocument/2006/relationships/tags" Target="../tags/tag603.xml"/><Relationship Id="rId40" Type="http://schemas.openxmlformats.org/officeDocument/2006/relationships/tags" Target="../tags/tag606.xml"/><Relationship Id="rId45" Type="http://schemas.openxmlformats.org/officeDocument/2006/relationships/tags" Target="../tags/tag611.xml"/><Relationship Id="rId5" Type="http://schemas.openxmlformats.org/officeDocument/2006/relationships/tags" Target="../tags/tag571.xml"/><Relationship Id="rId15" Type="http://schemas.openxmlformats.org/officeDocument/2006/relationships/tags" Target="../tags/tag581.xml"/><Relationship Id="rId23" Type="http://schemas.openxmlformats.org/officeDocument/2006/relationships/tags" Target="../tags/tag589.xml"/><Relationship Id="rId28" Type="http://schemas.openxmlformats.org/officeDocument/2006/relationships/tags" Target="../tags/tag594.xml"/><Relationship Id="rId36" Type="http://schemas.openxmlformats.org/officeDocument/2006/relationships/tags" Target="../tags/tag602.xml"/><Relationship Id="rId10" Type="http://schemas.openxmlformats.org/officeDocument/2006/relationships/tags" Target="../tags/tag576.xml"/><Relationship Id="rId19" Type="http://schemas.openxmlformats.org/officeDocument/2006/relationships/tags" Target="../tags/tag585.xml"/><Relationship Id="rId31" Type="http://schemas.openxmlformats.org/officeDocument/2006/relationships/tags" Target="../tags/tag597.xml"/><Relationship Id="rId44" Type="http://schemas.openxmlformats.org/officeDocument/2006/relationships/tags" Target="../tags/tag610.xml"/><Relationship Id="rId4" Type="http://schemas.openxmlformats.org/officeDocument/2006/relationships/tags" Target="../tags/tag570.xml"/><Relationship Id="rId9" Type="http://schemas.openxmlformats.org/officeDocument/2006/relationships/tags" Target="../tags/tag575.xml"/><Relationship Id="rId14" Type="http://schemas.openxmlformats.org/officeDocument/2006/relationships/tags" Target="../tags/tag580.xml"/><Relationship Id="rId22" Type="http://schemas.openxmlformats.org/officeDocument/2006/relationships/tags" Target="../tags/tag588.xml"/><Relationship Id="rId27" Type="http://schemas.openxmlformats.org/officeDocument/2006/relationships/tags" Target="../tags/tag593.xml"/><Relationship Id="rId30" Type="http://schemas.openxmlformats.org/officeDocument/2006/relationships/tags" Target="../tags/tag596.xml"/><Relationship Id="rId35" Type="http://schemas.openxmlformats.org/officeDocument/2006/relationships/tags" Target="../tags/tag601.xml"/><Relationship Id="rId43" Type="http://schemas.openxmlformats.org/officeDocument/2006/relationships/tags" Target="../tags/tag609.xml"/><Relationship Id="rId48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621.xml"/><Relationship Id="rId13" Type="http://schemas.openxmlformats.org/officeDocument/2006/relationships/tags" Target="../tags/tag626.xml"/><Relationship Id="rId18" Type="http://schemas.openxmlformats.org/officeDocument/2006/relationships/tags" Target="../tags/tag631.xml"/><Relationship Id="rId26" Type="http://schemas.openxmlformats.org/officeDocument/2006/relationships/tags" Target="../tags/tag639.xml"/><Relationship Id="rId39" Type="http://schemas.openxmlformats.org/officeDocument/2006/relationships/tags" Target="../tags/tag652.xml"/><Relationship Id="rId3" Type="http://schemas.openxmlformats.org/officeDocument/2006/relationships/tags" Target="../tags/tag616.xml"/><Relationship Id="rId21" Type="http://schemas.openxmlformats.org/officeDocument/2006/relationships/tags" Target="../tags/tag634.xml"/><Relationship Id="rId34" Type="http://schemas.openxmlformats.org/officeDocument/2006/relationships/tags" Target="../tags/tag647.xml"/><Relationship Id="rId42" Type="http://schemas.openxmlformats.org/officeDocument/2006/relationships/tags" Target="../tags/tag655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620.xml"/><Relationship Id="rId12" Type="http://schemas.openxmlformats.org/officeDocument/2006/relationships/tags" Target="../tags/tag625.xml"/><Relationship Id="rId17" Type="http://schemas.openxmlformats.org/officeDocument/2006/relationships/tags" Target="../tags/tag630.xml"/><Relationship Id="rId25" Type="http://schemas.openxmlformats.org/officeDocument/2006/relationships/tags" Target="../tags/tag638.xml"/><Relationship Id="rId33" Type="http://schemas.openxmlformats.org/officeDocument/2006/relationships/tags" Target="../tags/tag646.xml"/><Relationship Id="rId38" Type="http://schemas.openxmlformats.org/officeDocument/2006/relationships/tags" Target="../tags/tag651.xml"/><Relationship Id="rId46" Type="http://schemas.openxmlformats.org/officeDocument/2006/relationships/tags" Target="../tags/tag659.xml"/><Relationship Id="rId2" Type="http://schemas.openxmlformats.org/officeDocument/2006/relationships/tags" Target="../tags/tag615.xml"/><Relationship Id="rId16" Type="http://schemas.openxmlformats.org/officeDocument/2006/relationships/tags" Target="../tags/tag629.xml"/><Relationship Id="rId20" Type="http://schemas.openxmlformats.org/officeDocument/2006/relationships/tags" Target="../tags/tag633.xml"/><Relationship Id="rId29" Type="http://schemas.openxmlformats.org/officeDocument/2006/relationships/tags" Target="../tags/tag642.xml"/><Relationship Id="rId41" Type="http://schemas.openxmlformats.org/officeDocument/2006/relationships/tags" Target="../tags/tag654.xml"/><Relationship Id="rId1" Type="http://schemas.openxmlformats.org/officeDocument/2006/relationships/tags" Target="../tags/tag614.xml"/><Relationship Id="rId6" Type="http://schemas.openxmlformats.org/officeDocument/2006/relationships/tags" Target="../tags/tag619.xml"/><Relationship Id="rId11" Type="http://schemas.openxmlformats.org/officeDocument/2006/relationships/tags" Target="../tags/tag624.xml"/><Relationship Id="rId24" Type="http://schemas.openxmlformats.org/officeDocument/2006/relationships/tags" Target="../tags/tag637.xml"/><Relationship Id="rId32" Type="http://schemas.openxmlformats.org/officeDocument/2006/relationships/tags" Target="../tags/tag645.xml"/><Relationship Id="rId37" Type="http://schemas.openxmlformats.org/officeDocument/2006/relationships/tags" Target="../tags/tag650.xml"/><Relationship Id="rId40" Type="http://schemas.openxmlformats.org/officeDocument/2006/relationships/tags" Target="../tags/tag653.xml"/><Relationship Id="rId45" Type="http://schemas.openxmlformats.org/officeDocument/2006/relationships/tags" Target="../tags/tag658.xml"/><Relationship Id="rId5" Type="http://schemas.openxmlformats.org/officeDocument/2006/relationships/tags" Target="../tags/tag618.xml"/><Relationship Id="rId15" Type="http://schemas.openxmlformats.org/officeDocument/2006/relationships/tags" Target="../tags/tag628.xml"/><Relationship Id="rId23" Type="http://schemas.openxmlformats.org/officeDocument/2006/relationships/tags" Target="../tags/tag636.xml"/><Relationship Id="rId28" Type="http://schemas.openxmlformats.org/officeDocument/2006/relationships/tags" Target="../tags/tag641.xml"/><Relationship Id="rId36" Type="http://schemas.openxmlformats.org/officeDocument/2006/relationships/tags" Target="../tags/tag649.xml"/><Relationship Id="rId10" Type="http://schemas.openxmlformats.org/officeDocument/2006/relationships/tags" Target="../tags/tag623.xml"/><Relationship Id="rId19" Type="http://schemas.openxmlformats.org/officeDocument/2006/relationships/tags" Target="../tags/tag632.xml"/><Relationship Id="rId31" Type="http://schemas.openxmlformats.org/officeDocument/2006/relationships/tags" Target="../tags/tag644.xml"/><Relationship Id="rId44" Type="http://schemas.openxmlformats.org/officeDocument/2006/relationships/tags" Target="../tags/tag657.xml"/><Relationship Id="rId4" Type="http://schemas.openxmlformats.org/officeDocument/2006/relationships/tags" Target="../tags/tag617.xml"/><Relationship Id="rId9" Type="http://schemas.openxmlformats.org/officeDocument/2006/relationships/tags" Target="../tags/tag622.xml"/><Relationship Id="rId14" Type="http://schemas.openxmlformats.org/officeDocument/2006/relationships/tags" Target="../tags/tag627.xml"/><Relationship Id="rId22" Type="http://schemas.openxmlformats.org/officeDocument/2006/relationships/tags" Target="../tags/tag635.xml"/><Relationship Id="rId27" Type="http://schemas.openxmlformats.org/officeDocument/2006/relationships/tags" Target="../tags/tag640.xml"/><Relationship Id="rId30" Type="http://schemas.openxmlformats.org/officeDocument/2006/relationships/tags" Target="../tags/tag643.xml"/><Relationship Id="rId35" Type="http://schemas.openxmlformats.org/officeDocument/2006/relationships/tags" Target="../tags/tag648.xml"/><Relationship Id="rId43" Type="http://schemas.openxmlformats.org/officeDocument/2006/relationships/tags" Target="../tags/tag65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667.xml"/><Relationship Id="rId13" Type="http://schemas.openxmlformats.org/officeDocument/2006/relationships/tags" Target="../tags/tag672.xml"/><Relationship Id="rId18" Type="http://schemas.openxmlformats.org/officeDocument/2006/relationships/tags" Target="../tags/tag677.xml"/><Relationship Id="rId3" Type="http://schemas.openxmlformats.org/officeDocument/2006/relationships/tags" Target="../tags/tag662.xml"/><Relationship Id="rId21" Type="http://schemas.openxmlformats.org/officeDocument/2006/relationships/tags" Target="../tags/tag680.xml"/><Relationship Id="rId7" Type="http://schemas.openxmlformats.org/officeDocument/2006/relationships/tags" Target="../tags/tag666.xml"/><Relationship Id="rId12" Type="http://schemas.openxmlformats.org/officeDocument/2006/relationships/tags" Target="../tags/tag671.xml"/><Relationship Id="rId17" Type="http://schemas.openxmlformats.org/officeDocument/2006/relationships/tags" Target="../tags/tag676.xml"/><Relationship Id="rId2" Type="http://schemas.openxmlformats.org/officeDocument/2006/relationships/tags" Target="../tags/tag661.xml"/><Relationship Id="rId16" Type="http://schemas.openxmlformats.org/officeDocument/2006/relationships/tags" Target="../tags/tag675.xml"/><Relationship Id="rId20" Type="http://schemas.openxmlformats.org/officeDocument/2006/relationships/tags" Target="../tags/tag679.xml"/><Relationship Id="rId1" Type="http://schemas.openxmlformats.org/officeDocument/2006/relationships/tags" Target="../tags/tag660.xml"/><Relationship Id="rId6" Type="http://schemas.openxmlformats.org/officeDocument/2006/relationships/tags" Target="../tags/tag665.xml"/><Relationship Id="rId11" Type="http://schemas.openxmlformats.org/officeDocument/2006/relationships/tags" Target="../tags/tag670.xml"/><Relationship Id="rId24" Type="http://schemas.openxmlformats.org/officeDocument/2006/relationships/notesSlide" Target="../notesSlides/notesSlide16.xml"/><Relationship Id="rId5" Type="http://schemas.openxmlformats.org/officeDocument/2006/relationships/tags" Target="../tags/tag664.xml"/><Relationship Id="rId15" Type="http://schemas.openxmlformats.org/officeDocument/2006/relationships/tags" Target="../tags/tag674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669.xml"/><Relationship Id="rId19" Type="http://schemas.openxmlformats.org/officeDocument/2006/relationships/tags" Target="../tags/tag678.xml"/><Relationship Id="rId4" Type="http://schemas.openxmlformats.org/officeDocument/2006/relationships/tags" Target="../tags/tag663.xml"/><Relationship Id="rId9" Type="http://schemas.openxmlformats.org/officeDocument/2006/relationships/tags" Target="../tags/tag668.xml"/><Relationship Id="rId14" Type="http://schemas.openxmlformats.org/officeDocument/2006/relationships/tags" Target="../tags/tag673.xml"/><Relationship Id="rId22" Type="http://schemas.openxmlformats.org/officeDocument/2006/relationships/tags" Target="../tags/tag68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689.xml"/><Relationship Id="rId13" Type="http://schemas.openxmlformats.org/officeDocument/2006/relationships/tags" Target="../tags/tag694.xml"/><Relationship Id="rId18" Type="http://schemas.openxmlformats.org/officeDocument/2006/relationships/tags" Target="../tags/tag699.xml"/><Relationship Id="rId26" Type="http://schemas.openxmlformats.org/officeDocument/2006/relationships/notesSlide" Target="../notesSlides/notesSlide17.xml"/><Relationship Id="rId3" Type="http://schemas.openxmlformats.org/officeDocument/2006/relationships/tags" Target="../tags/tag684.xml"/><Relationship Id="rId21" Type="http://schemas.openxmlformats.org/officeDocument/2006/relationships/tags" Target="../tags/tag702.xml"/><Relationship Id="rId7" Type="http://schemas.openxmlformats.org/officeDocument/2006/relationships/tags" Target="../tags/tag688.xml"/><Relationship Id="rId12" Type="http://schemas.openxmlformats.org/officeDocument/2006/relationships/tags" Target="../tags/tag693.xml"/><Relationship Id="rId17" Type="http://schemas.openxmlformats.org/officeDocument/2006/relationships/tags" Target="../tags/tag698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683.xml"/><Relationship Id="rId16" Type="http://schemas.openxmlformats.org/officeDocument/2006/relationships/tags" Target="../tags/tag697.xml"/><Relationship Id="rId20" Type="http://schemas.openxmlformats.org/officeDocument/2006/relationships/tags" Target="../tags/tag701.xml"/><Relationship Id="rId1" Type="http://schemas.openxmlformats.org/officeDocument/2006/relationships/tags" Target="../tags/tag682.xml"/><Relationship Id="rId6" Type="http://schemas.openxmlformats.org/officeDocument/2006/relationships/tags" Target="../tags/tag687.xml"/><Relationship Id="rId11" Type="http://schemas.openxmlformats.org/officeDocument/2006/relationships/tags" Target="../tags/tag692.xml"/><Relationship Id="rId24" Type="http://schemas.openxmlformats.org/officeDocument/2006/relationships/tags" Target="../tags/tag705.xml"/><Relationship Id="rId5" Type="http://schemas.openxmlformats.org/officeDocument/2006/relationships/tags" Target="../tags/tag686.xml"/><Relationship Id="rId15" Type="http://schemas.openxmlformats.org/officeDocument/2006/relationships/tags" Target="../tags/tag696.xml"/><Relationship Id="rId23" Type="http://schemas.openxmlformats.org/officeDocument/2006/relationships/tags" Target="../tags/tag704.xml"/><Relationship Id="rId10" Type="http://schemas.openxmlformats.org/officeDocument/2006/relationships/tags" Target="../tags/tag691.xml"/><Relationship Id="rId19" Type="http://schemas.openxmlformats.org/officeDocument/2006/relationships/tags" Target="../tags/tag700.xml"/><Relationship Id="rId4" Type="http://schemas.openxmlformats.org/officeDocument/2006/relationships/tags" Target="../tags/tag685.xml"/><Relationship Id="rId9" Type="http://schemas.openxmlformats.org/officeDocument/2006/relationships/tags" Target="../tags/tag690.xml"/><Relationship Id="rId14" Type="http://schemas.openxmlformats.org/officeDocument/2006/relationships/tags" Target="../tags/tag695.xml"/><Relationship Id="rId22" Type="http://schemas.openxmlformats.org/officeDocument/2006/relationships/tags" Target="../tags/tag703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713.xml"/><Relationship Id="rId13" Type="http://schemas.openxmlformats.org/officeDocument/2006/relationships/tags" Target="../tags/tag718.xml"/><Relationship Id="rId18" Type="http://schemas.openxmlformats.org/officeDocument/2006/relationships/tags" Target="../tags/tag723.xml"/><Relationship Id="rId26" Type="http://schemas.openxmlformats.org/officeDocument/2006/relationships/notesSlide" Target="../notesSlides/notesSlide18.xml"/><Relationship Id="rId3" Type="http://schemas.openxmlformats.org/officeDocument/2006/relationships/tags" Target="../tags/tag708.xml"/><Relationship Id="rId21" Type="http://schemas.openxmlformats.org/officeDocument/2006/relationships/tags" Target="../tags/tag726.xml"/><Relationship Id="rId7" Type="http://schemas.openxmlformats.org/officeDocument/2006/relationships/tags" Target="../tags/tag712.xml"/><Relationship Id="rId12" Type="http://schemas.openxmlformats.org/officeDocument/2006/relationships/tags" Target="../tags/tag717.xml"/><Relationship Id="rId17" Type="http://schemas.openxmlformats.org/officeDocument/2006/relationships/tags" Target="../tags/tag722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707.xml"/><Relationship Id="rId16" Type="http://schemas.openxmlformats.org/officeDocument/2006/relationships/tags" Target="../tags/tag721.xml"/><Relationship Id="rId20" Type="http://schemas.openxmlformats.org/officeDocument/2006/relationships/tags" Target="../tags/tag725.xml"/><Relationship Id="rId1" Type="http://schemas.openxmlformats.org/officeDocument/2006/relationships/tags" Target="../tags/tag706.xml"/><Relationship Id="rId6" Type="http://schemas.openxmlformats.org/officeDocument/2006/relationships/tags" Target="../tags/tag711.xml"/><Relationship Id="rId11" Type="http://schemas.openxmlformats.org/officeDocument/2006/relationships/tags" Target="../tags/tag716.xml"/><Relationship Id="rId24" Type="http://schemas.openxmlformats.org/officeDocument/2006/relationships/tags" Target="../tags/tag729.xml"/><Relationship Id="rId5" Type="http://schemas.openxmlformats.org/officeDocument/2006/relationships/tags" Target="../tags/tag710.xml"/><Relationship Id="rId15" Type="http://schemas.openxmlformats.org/officeDocument/2006/relationships/tags" Target="../tags/tag720.xml"/><Relationship Id="rId23" Type="http://schemas.openxmlformats.org/officeDocument/2006/relationships/tags" Target="../tags/tag728.xml"/><Relationship Id="rId10" Type="http://schemas.openxmlformats.org/officeDocument/2006/relationships/tags" Target="../tags/tag715.xml"/><Relationship Id="rId19" Type="http://schemas.openxmlformats.org/officeDocument/2006/relationships/tags" Target="../tags/tag724.xml"/><Relationship Id="rId4" Type="http://schemas.openxmlformats.org/officeDocument/2006/relationships/tags" Target="../tags/tag709.xml"/><Relationship Id="rId9" Type="http://schemas.openxmlformats.org/officeDocument/2006/relationships/tags" Target="../tags/tag714.xml"/><Relationship Id="rId14" Type="http://schemas.openxmlformats.org/officeDocument/2006/relationships/tags" Target="../tags/tag719.xml"/><Relationship Id="rId22" Type="http://schemas.openxmlformats.org/officeDocument/2006/relationships/tags" Target="../tags/tag72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tags" Target="../tags/tag737.xml"/><Relationship Id="rId13" Type="http://schemas.openxmlformats.org/officeDocument/2006/relationships/tags" Target="../tags/tag742.xml"/><Relationship Id="rId18" Type="http://schemas.openxmlformats.org/officeDocument/2006/relationships/tags" Target="../tags/tag747.xml"/><Relationship Id="rId26" Type="http://schemas.openxmlformats.org/officeDocument/2006/relationships/notesSlide" Target="../notesSlides/notesSlide19.xml"/><Relationship Id="rId3" Type="http://schemas.openxmlformats.org/officeDocument/2006/relationships/tags" Target="../tags/tag732.xml"/><Relationship Id="rId21" Type="http://schemas.openxmlformats.org/officeDocument/2006/relationships/tags" Target="../tags/tag750.xml"/><Relationship Id="rId7" Type="http://schemas.openxmlformats.org/officeDocument/2006/relationships/tags" Target="../tags/tag736.xml"/><Relationship Id="rId12" Type="http://schemas.openxmlformats.org/officeDocument/2006/relationships/tags" Target="../tags/tag741.xml"/><Relationship Id="rId17" Type="http://schemas.openxmlformats.org/officeDocument/2006/relationships/tags" Target="../tags/tag746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731.xml"/><Relationship Id="rId16" Type="http://schemas.openxmlformats.org/officeDocument/2006/relationships/tags" Target="../tags/tag745.xml"/><Relationship Id="rId20" Type="http://schemas.openxmlformats.org/officeDocument/2006/relationships/tags" Target="../tags/tag749.xml"/><Relationship Id="rId1" Type="http://schemas.openxmlformats.org/officeDocument/2006/relationships/tags" Target="../tags/tag730.xml"/><Relationship Id="rId6" Type="http://schemas.openxmlformats.org/officeDocument/2006/relationships/tags" Target="../tags/tag735.xml"/><Relationship Id="rId11" Type="http://schemas.openxmlformats.org/officeDocument/2006/relationships/tags" Target="../tags/tag740.xml"/><Relationship Id="rId24" Type="http://schemas.openxmlformats.org/officeDocument/2006/relationships/tags" Target="../tags/tag753.xml"/><Relationship Id="rId5" Type="http://schemas.openxmlformats.org/officeDocument/2006/relationships/tags" Target="../tags/tag734.xml"/><Relationship Id="rId15" Type="http://schemas.openxmlformats.org/officeDocument/2006/relationships/tags" Target="../tags/tag744.xml"/><Relationship Id="rId23" Type="http://schemas.openxmlformats.org/officeDocument/2006/relationships/tags" Target="../tags/tag752.xml"/><Relationship Id="rId10" Type="http://schemas.openxmlformats.org/officeDocument/2006/relationships/tags" Target="../tags/tag739.xml"/><Relationship Id="rId19" Type="http://schemas.openxmlformats.org/officeDocument/2006/relationships/tags" Target="../tags/tag748.xml"/><Relationship Id="rId4" Type="http://schemas.openxmlformats.org/officeDocument/2006/relationships/tags" Target="../tags/tag733.xml"/><Relationship Id="rId9" Type="http://schemas.openxmlformats.org/officeDocument/2006/relationships/tags" Target="../tags/tag738.xml"/><Relationship Id="rId14" Type="http://schemas.openxmlformats.org/officeDocument/2006/relationships/tags" Target="../tags/tag743.xml"/><Relationship Id="rId22" Type="http://schemas.openxmlformats.org/officeDocument/2006/relationships/tags" Target="../tags/tag75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tags" Target="../tags/tag761.xml"/><Relationship Id="rId13" Type="http://schemas.openxmlformats.org/officeDocument/2006/relationships/tags" Target="../tags/tag766.xml"/><Relationship Id="rId18" Type="http://schemas.openxmlformats.org/officeDocument/2006/relationships/tags" Target="../tags/tag771.xml"/><Relationship Id="rId26" Type="http://schemas.openxmlformats.org/officeDocument/2006/relationships/notesSlide" Target="../notesSlides/notesSlide20.xml"/><Relationship Id="rId3" Type="http://schemas.openxmlformats.org/officeDocument/2006/relationships/tags" Target="../tags/tag756.xml"/><Relationship Id="rId21" Type="http://schemas.openxmlformats.org/officeDocument/2006/relationships/tags" Target="../tags/tag774.xml"/><Relationship Id="rId7" Type="http://schemas.openxmlformats.org/officeDocument/2006/relationships/tags" Target="../tags/tag760.xml"/><Relationship Id="rId12" Type="http://schemas.openxmlformats.org/officeDocument/2006/relationships/tags" Target="../tags/tag765.xml"/><Relationship Id="rId17" Type="http://schemas.openxmlformats.org/officeDocument/2006/relationships/tags" Target="../tags/tag770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755.xml"/><Relationship Id="rId16" Type="http://schemas.openxmlformats.org/officeDocument/2006/relationships/tags" Target="../tags/tag769.xml"/><Relationship Id="rId20" Type="http://schemas.openxmlformats.org/officeDocument/2006/relationships/tags" Target="../tags/tag773.xml"/><Relationship Id="rId1" Type="http://schemas.openxmlformats.org/officeDocument/2006/relationships/tags" Target="../tags/tag754.xml"/><Relationship Id="rId6" Type="http://schemas.openxmlformats.org/officeDocument/2006/relationships/tags" Target="../tags/tag759.xml"/><Relationship Id="rId11" Type="http://schemas.openxmlformats.org/officeDocument/2006/relationships/tags" Target="../tags/tag764.xml"/><Relationship Id="rId24" Type="http://schemas.openxmlformats.org/officeDocument/2006/relationships/tags" Target="../tags/tag777.xml"/><Relationship Id="rId5" Type="http://schemas.openxmlformats.org/officeDocument/2006/relationships/tags" Target="../tags/tag758.xml"/><Relationship Id="rId15" Type="http://schemas.openxmlformats.org/officeDocument/2006/relationships/tags" Target="../tags/tag768.xml"/><Relationship Id="rId23" Type="http://schemas.openxmlformats.org/officeDocument/2006/relationships/tags" Target="../tags/tag776.xml"/><Relationship Id="rId10" Type="http://schemas.openxmlformats.org/officeDocument/2006/relationships/tags" Target="../tags/tag763.xml"/><Relationship Id="rId19" Type="http://schemas.openxmlformats.org/officeDocument/2006/relationships/tags" Target="../tags/tag772.xml"/><Relationship Id="rId4" Type="http://schemas.openxmlformats.org/officeDocument/2006/relationships/tags" Target="../tags/tag757.xml"/><Relationship Id="rId9" Type="http://schemas.openxmlformats.org/officeDocument/2006/relationships/tags" Target="../tags/tag762.xml"/><Relationship Id="rId14" Type="http://schemas.openxmlformats.org/officeDocument/2006/relationships/tags" Target="../tags/tag767.xml"/><Relationship Id="rId22" Type="http://schemas.openxmlformats.org/officeDocument/2006/relationships/tags" Target="../tags/tag77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785.xml"/><Relationship Id="rId13" Type="http://schemas.openxmlformats.org/officeDocument/2006/relationships/tags" Target="../tags/tag790.xml"/><Relationship Id="rId18" Type="http://schemas.openxmlformats.org/officeDocument/2006/relationships/tags" Target="../tags/tag795.xml"/><Relationship Id="rId26" Type="http://schemas.openxmlformats.org/officeDocument/2006/relationships/tags" Target="../tags/tag803.xml"/><Relationship Id="rId3" Type="http://schemas.openxmlformats.org/officeDocument/2006/relationships/tags" Target="../tags/tag780.xml"/><Relationship Id="rId21" Type="http://schemas.openxmlformats.org/officeDocument/2006/relationships/tags" Target="../tags/tag798.xml"/><Relationship Id="rId7" Type="http://schemas.openxmlformats.org/officeDocument/2006/relationships/tags" Target="../tags/tag784.xml"/><Relationship Id="rId12" Type="http://schemas.openxmlformats.org/officeDocument/2006/relationships/tags" Target="../tags/tag789.xml"/><Relationship Id="rId17" Type="http://schemas.openxmlformats.org/officeDocument/2006/relationships/tags" Target="../tags/tag794.xml"/><Relationship Id="rId25" Type="http://schemas.openxmlformats.org/officeDocument/2006/relationships/tags" Target="../tags/tag802.xml"/><Relationship Id="rId2" Type="http://schemas.openxmlformats.org/officeDocument/2006/relationships/tags" Target="../tags/tag779.xml"/><Relationship Id="rId16" Type="http://schemas.openxmlformats.org/officeDocument/2006/relationships/tags" Target="../tags/tag793.xml"/><Relationship Id="rId20" Type="http://schemas.openxmlformats.org/officeDocument/2006/relationships/tags" Target="../tags/tag797.xml"/><Relationship Id="rId29" Type="http://schemas.openxmlformats.org/officeDocument/2006/relationships/tags" Target="../tags/tag806.xml"/><Relationship Id="rId1" Type="http://schemas.openxmlformats.org/officeDocument/2006/relationships/tags" Target="../tags/tag778.xml"/><Relationship Id="rId6" Type="http://schemas.openxmlformats.org/officeDocument/2006/relationships/tags" Target="../tags/tag783.xml"/><Relationship Id="rId11" Type="http://schemas.openxmlformats.org/officeDocument/2006/relationships/tags" Target="../tags/tag788.xml"/><Relationship Id="rId24" Type="http://schemas.openxmlformats.org/officeDocument/2006/relationships/tags" Target="../tags/tag801.xml"/><Relationship Id="rId5" Type="http://schemas.openxmlformats.org/officeDocument/2006/relationships/tags" Target="../tags/tag782.xml"/><Relationship Id="rId15" Type="http://schemas.openxmlformats.org/officeDocument/2006/relationships/tags" Target="../tags/tag792.xml"/><Relationship Id="rId23" Type="http://schemas.openxmlformats.org/officeDocument/2006/relationships/tags" Target="../tags/tag800.xml"/><Relationship Id="rId28" Type="http://schemas.openxmlformats.org/officeDocument/2006/relationships/tags" Target="../tags/tag805.xml"/><Relationship Id="rId10" Type="http://schemas.openxmlformats.org/officeDocument/2006/relationships/tags" Target="../tags/tag787.xml"/><Relationship Id="rId19" Type="http://schemas.openxmlformats.org/officeDocument/2006/relationships/tags" Target="../tags/tag796.xml"/><Relationship Id="rId31" Type="http://schemas.openxmlformats.org/officeDocument/2006/relationships/notesSlide" Target="../notesSlides/notesSlide22.xml"/><Relationship Id="rId4" Type="http://schemas.openxmlformats.org/officeDocument/2006/relationships/tags" Target="../tags/tag781.xml"/><Relationship Id="rId9" Type="http://schemas.openxmlformats.org/officeDocument/2006/relationships/tags" Target="../tags/tag786.xml"/><Relationship Id="rId14" Type="http://schemas.openxmlformats.org/officeDocument/2006/relationships/tags" Target="../tags/tag791.xml"/><Relationship Id="rId22" Type="http://schemas.openxmlformats.org/officeDocument/2006/relationships/tags" Target="../tags/tag799.xml"/><Relationship Id="rId27" Type="http://schemas.openxmlformats.org/officeDocument/2006/relationships/tags" Target="../tags/tag804.xml"/><Relationship Id="rId30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6" Type="http://schemas.openxmlformats.org/officeDocument/2006/relationships/tags" Target="../tags/tag832.xml"/><Relationship Id="rId117" Type="http://schemas.openxmlformats.org/officeDocument/2006/relationships/tags" Target="../tags/tag923.xml"/><Relationship Id="rId21" Type="http://schemas.openxmlformats.org/officeDocument/2006/relationships/tags" Target="../tags/tag827.xml"/><Relationship Id="rId42" Type="http://schemas.openxmlformats.org/officeDocument/2006/relationships/tags" Target="../tags/tag848.xml"/><Relationship Id="rId47" Type="http://schemas.openxmlformats.org/officeDocument/2006/relationships/tags" Target="../tags/tag853.xml"/><Relationship Id="rId63" Type="http://schemas.openxmlformats.org/officeDocument/2006/relationships/tags" Target="../tags/tag869.xml"/><Relationship Id="rId68" Type="http://schemas.openxmlformats.org/officeDocument/2006/relationships/tags" Target="../tags/tag874.xml"/><Relationship Id="rId84" Type="http://schemas.openxmlformats.org/officeDocument/2006/relationships/tags" Target="../tags/tag890.xml"/><Relationship Id="rId89" Type="http://schemas.openxmlformats.org/officeDocument/2006/relationships/tags" Target="../tags/tag895.xml"/><Relationship Id="rId112" Type="http://schemas.openxmlformats.org/officeDocument/2006/relationships/tags" Target="../tags/tag918.xml"/><Relationship Id="rId133" Type="http://schemas.openxmlformats.org/officeDocument/2006/relationships/tags" Target="../tags/tag939.xml"/><Relationship Id="rId138" Type="http://schemas.openxmlformats.org/officeDocument/2006/relationships/tags" Target="../tags/tag944.xml"/><Relationship Id="rId16" Type="http://schemas.openxmlformats.org/officeDocument/2006/relationships/tags" Target="../tags/tag822.xml"/><Relationship Id="rId107" Type="http://schemas.openxmlformats.org/officeDocument/2006/relationships/tags" Target="../tags/tag913.xml"/><Relationship Id="rId11" Type="http://schemas.openxmlformats.org/officeDocument/2006/relationships/tags" Target="../tags/tag817.xml"/><Relationship Id="rId32" Type="http://schemas.openxmlformats.org/officeDocument/2006/relationships/tags" Target="../tags/tag838.xml"/><Relationship Id="rId37" Type="http://schemas.openxmlformats.org/officeDocument/2006/relationships/tags" Target="../tags/tag843.xml"/><Relationship Id="rId53" Type="http://schemas.openxmlformats.org/officeDocument/2006/relationships/tags" Target="../tags/tag859.xml"/><Relationship Id="rId58" Type="http://schemas.openxmlformats.org/officeDocument/2006/relationships/tags" Target="../tags/tag864.xml"/><Relationship Id="rId74" Type="http://schemas.openxmlformats.org/officeDocument/2006/relationships/tags" Target="../tags/tag880.xml"/><Relationship Id="rId79" Type="http://schemas.openxmlformats.org/officeDocument/2006/relationships/tags" Target="../tags/tag885.xml"/><Relationship Id="rId102" Type="http://schemas.openxmlformats.org/officeDocument/2006/relationships/tags" Target="../tags/tag908.xml"/><Relationship Id="rId123" Type="http://schemas.openxmlformats.org/officeDocument/2006/relationships/tags" Target="../tags/tag929.xml"/><Relationship Id="rId128" Type="http://schemas.openxmlformats.org/officeDocument/2006/relationships/tags" Target="../tags/tag934.xml"/><Relationship Id="rId144" Type="http://schemas.openxmlformats.org/officeDocument/2006/relationships/tags" Target="../tags/tag950.xml"/><Relationship Id="rId149" Type="http://schemas.openxmlformats.org/officeDocument/2006/relationships/tags" Target="../tags/tag955.xml"/><Relationship Id="rId5" Type="http://schemas.openxmlformats.org/officeDocument/2006/relationships/tags" Target="../tags/tag811.xml"/><Relationship Id="rId90" Type="http://schemas.openxmlformats.org/officeDocument/2006/relationships/tags" Target="../tags/tag896.xml"/><Relationship Id="rId95" Type="http://schemas.openxmlformats.org/officeDocument/2006/relationships/tags" Target="../tags/tag901.xml"/><Relationship Id="rId22" Type="http://schemas.openxmlformats.org/officeDocument/2006/relationships/tags" Target="../tags/tag828.xml"/><Relationship Id="rId27" Type="http://schemas.openxmlformats.org/officeDocument/2006/relationships/tags" Target="../tags/tag833.xml"/><Relationship Id="rId43" Type="http://schemas.openxmlformats.org/officeDocument/2006/relationships/tags" Target="../tags/tag849.xml"/><Relationship Id="rId48" Type="http://schemas.openxmlformats.org/officeDocument/2006/relationships/tags" Target="../tags/tag854.xml"/><Relationship Id="rId64" Type="http://schemas.openxmlformats.org/officeDocument/2006/relationships/tags" Target="../tags/tag870.xml"/><Relationship Id="rId69" Type="http://schemas.openxmlformats.org/officeDocument/2006/relationships/tags" Target="../tags/tag875.xml"/><Relationship Id="rId113" Type="http://schemas.openxmlformats.org/officeDocument/2006/relationships/tags" Target="../tags/tag919.xml"/><Relationship Id="rId118" Type="http://schemas.openxmlformats.org/officeDocument/2006/relationships/tags" Target="../tags/tag924.xml"/><Relationship Id="rId134" Type="http://schemas.openxmlformats.org/officeDocument/2006/relationships/tags" Target="../tags/tag940.xml"/><Relationship Id="rId139" Type="http://schemas.openxmlformats.org/officeDocument/2006/relationships/tags" Target="../tags/tag945.xml"/><Relationship Id="rId80" Type="http://schemas.openxmlformats.org/officeDocument/2006/relationships/tags" Target="../tags/tag886.xml"/><Relationship Id="rId85" Type="http://schemas.openxmlformats.org/officeDocument/2006/relationships/tags" Target="../tags/tag891.xml"/><Relationship Id="rId150" Type="http://schemas.openxmlformats.org/officeDocument/2006/relationships/tags" Target="../tags/tag956.xml"/><Relationship Id="rId12" Type="http://schemas.openxmlformats.org/officeDocument/2006/relationships/tags" Target="../tags/tag818.xml"/><Relationship Id="rId17" Type="http://schemas.openxmlformats.org/officeDocument/2006/relationships/tags" Target="../tags/tag823.xml"/><Relationship Id="rId25" Type="http://schemas.openxmlformats.org/officeDocument/2006/relationships/tags" Target="../tags/tag831.xml"/><Relationship Id="rId33" Type="http://schemas.openxmlformats.org/officeDocument/2006/relationships/tags" Target="../tags/tag839.xml"/><Relationship Id="rId38" Type="http://schemas.openxmlformats.org/officeDocument/2006/relationships/tags" Target="../tags/tag844.xml"/><Relationship Id="rId46" Type="http://schemas.openxmlformats.org/officeDocument/2006/relationships/tags" Target="../tags/tag852.xml"/><Relationship Id="rId59" Type="http://schemas.openxmlformats.org/officeDocument/2006/relationships/tags" Target="../tags/tag865.xml"/><Relationship Id="rId67" Type="http://schemas.openxmlformats.org/officeDocument/2006/relationships/tags" Target="../tags/tag873.xml"/><Relationship Id="rId103" Type="http://schemas.openxmlformats.org/officeDocument/2006/relationships/tags" Target="../tags/tag909.xml"/><Relationship Id="rId108" Type="http://schemas.openxmlformats.org/officeDocument/2006/relationships/tags" Target="../tags/tag914.xml"/><Relationship Id="rId116" Type="http://schemas.openxmlformats.org/officeDocument/2006/relationships/tags" Target="../tags/tag922.xml"/><Relationship Id="rId124" Type="http://schemas.openxmlformats.org/officeDocument/2006/relationships/tags" Target="../tags/tag930.xml"/><Relationship Id="rId129" Type="http://schemas.openxmlformats.org/officeDocument/2006/relationships/tags" Target="../tags/tag935.xml"/><Relationship Id="rId137" Type="http://schemas.openxmlformats.org/officeDocument/2006/relationships/tags" Target="../tags/tag943.xml"/><Relationship Id="rId20" Type="http://schemas.openxmlformats.org/officeDocument/2006/relationships/tags" Target="../tags/tag826.xml"/><Relationship Id="rId41" Type="http://schemas.openxmlformats.org/officeDocument/2006/relationships/tags" Target="../tags/tag847.xml"/><Relationship Id="rId54" Type="http://schemas.openxmlformats.org/officeDocument/2006/relationships/tags" Target="../tags/tag860.xml"/><Relationship Id="rId62" Type="http://schemas.openxmlformats.org/officeDocument/2006/relationships/tags" Target="../tags/tag868.xml"/><Relationship Id="rId70" Type="http://schemas.openxmlformats.org/officeDocument/2006/relationships/tags" Target="../tags/tag876.xml"/><Relationship Id="rId75" Type="http://schemas.openxmlformats.org/officeDocument/2006/relationships/tags" Target="../tags/tag881.xml"/><Relationship Id="rId83" Type="http://schemas.openxmlformats.org/officeDocument/2006/relationships/tags" Target="../tags/tag889.xml"/><Relationship Id="rId88" Type="http://schemas.openxmlformats.org/officeDocument/2006/relationships/tags" Target="../tags/tag894.xml"/><Relationship Id="rId91" Type="http://schemas.openxmlformats.org/officeDocument/2006/relationships/tags" Target="../tags/tag897.xml"/><Relationship Id="rId96" Type="http://schemas.openxmlformats.org/officeDocument/2006/relationships/tags" Target="../tags/tag902.xml"/><Relationship Id="rId111" Type="http://schemas.openxmlformats.org/officeDocument/2006/relationships/tags" Target="../tags/tag917.xml"/><Relationship Id="rId132" Type="http://schemas.openxmlformats.org/officeDocument/2006/relationships/tags" Target="../tags/tag938.xml"/><Relationship Id="rId140" Type="http://schemas.openxmlformats.org/officeDocument/2006/relationships/tags" Target="../tags/tag946.xml"/><Relationship Id="rId145" Type="http://schemas.openxmlformats.org/officeDocument/2006/relationships/tags" Target="../tags/tag951.xml"/><Relationship Id="rId1" Type="http://schemas.openxmlformats.org/officeDocument/2006/relationships/tags" Target="../tags/tag807.xml"/><Relationship Id="rId6" Type="http://schemas.openxmlformats.org/officeDocument/2006/relationships/tags" Target="../tags/tag812.xml"/><Relationship Id="rId15" Type="http://schemas.openxmlformats.org/officeDocument/2006/relationships/tags" Target="../tags/tag821.xml"/><Relationship Id="rId23" Type="http://schemas.openxmlformats.org/officeDocument/2006/relationships/tags" Target="../tags/tag829.xml"/><Relationship Id="rId28" Type="http://schemas.openxmlformats.org/officeDocument/2006/relationships/tags" Target="../tags/tag834.xml"/><Relationship Id="rId36" Type="http://schemas.openxmlformats.org/officeDocument/2006/relationships/tags" Target="../tags/tag842.xml"/><Relationship Id="rId49" Type="http://schemas.openxmlformats.org/officeDocument/2006/relationships/tags" Target="../tags/tag855.xml"/><Relationship Id="rId57" Type="http://schemas.openxmlformats.org/officeDocument/2006/relationships/tags" Target="../tags/tag863.xml"/><Relationship Id="rId106" Type="http://schemas.openxmlformats.org/officeDocument/2006/relationships/tags" Target="../tags/tag912.xml"/><Relationship Id="rId114" Type="http://schemas.openxmlformats.org/officeDocument/2006/relationships/tags" Target="../tags/tag920.xml"/><Relationship Id="rId119" Type="http://schemas.openxmlformats.org/officeDocument/2006/relationships/tags" Target="../tags/tag925.xml"/><Relationship Id="rId127" Type="http://schemas.openxmlformats.org/officeDocument/2006/relationships/tags" Target="../tags/tag933.xml"/><Relationship Id="rId10" Type="http://schemas.openxmlformats.org/officeDocument/2006/relationships/tags" Target="../tags/tag816.xml"/><Relationship Id="rId31" Type="http://schemas.openxmlformats.org/officeDocument/2006/relationships/tags" Target="../tags/tag837.xml"/><Relationship Id="rId44" Type="http://schemas.openxmlformats.org/officeDocument/2006/relationships/tags" Target="../tags/tag850.xml"/><Relationship Id="rId52" Type="http://schemas.openxmlformats.org/officeDocument/2006/relationships/tags" Target="../tags/tag858.xml"/><Relationship Id="rId60" Type="http://schemas.openxmlformats.org/officeDocument/2006/relationships/tags" Target="../tags/tag866.xml"/><Relationship Id="rId65" Type="http://schemas.openxmlformats.org/officeDocument/2006/relationships/tags" Target="../tags/tag871.xml"/><Relationship Id="rId73" Type="http://schemas.openxmlformats.org/officeDocument/2006/relationships/tags" Target="../tags/tag879.xml"/><Relationship Id="rId78" Type="http://schemas.openxmlformats.org/officeDocument/2006/relationships/tags" Target="../tags/tag884.xml"/><Relationship Id="rId81" Type="http://schemas.openxmlformats.org/officeDocument/2006/relationships/tags" Target="../tags/tag887.xml"/><Relationship Id="rId86" Type="http://schemas.openxmlformats.org/officeDocument/2006/relationships/tags" Target="../tags/tag892.xml"/><Relationship Id="rId94" Type="http://schemas.openxmlformats.org/officeDocument/2006/relationships/tags" Target="../tags/tag900.xml"/><Relationship Id="rId99" Type="http://schemas.openxmlformats.org/officeDocument/2006/relationships/tags" Target="../tags/tag905.xml"/><Relationship Id="rId101" Type="http://schemas.openxmlformats.org/officeDocument/2006/relationships/tags" Target="../tags/tag907.xml"/><Relationship Id="rId122" Type="http://schemas.openxmlformats.org/officeDocument/2006/relationships/tags" Target="../tags/tag928.xml"/><Relationship Id="rId130" Type="http://schemas.openxmlformats.org/officeDocument/2006/relationships/tags" Target="../tags/tag936.xml"/><Relationship Id="rId135" Type="http://schemas.openxmlformats.org/officeDocument/2006/relationships/tags" Target="../tags/tag941.xml"/><Relationship Id="rId143" Type="http://schemas.openxmlformats.org/officeDocument/2006/relationships/tags" Target="../tags/tag949.xml"/><Relationship Id="rId148" Type="http://schemas.openxmlformats.org/officeDocument/2006/relationships/tags" Target="../tags/tag954.xml"/><Relationship Id="rId151" Type="http://schemas.openxmlformats.org/officeDocument/2006/relationships/slideLayout" Target="../slideLayouts/slideLayout2.xml"/><Relationship Id="rId4" Type="http://schemas.openxmlformats.org/officeDocument/2006/relationships/tags" Target="../tags/tag810.xml"/><Relationship Id="rId9" Type="http://schemas.openxmlformats.org/officeDocument/2006/relationships/tags" Target="../tags/tag815.xml"/><Relationship Id="rId13" Type="http://schemas.openxmlformats.org/officeDocument/2006/relationships/tags" Target="../tags/tag819.xml"/><Relationship Id="rId18" Type="http://schemas.openxmlformats.org/officeDocument/2006/relationships/tags" Target="../tags/tag824.xml"/><Relationship Id="rId39" Type="http://schemas.openxmlformats.org/officeDocument/2006/relationships/tags" Target="../tags/tag845.xml"/><Relationship Id="rId109" Type="http://schemas.openxmlformats.org/officeDocument/2006/relationships/tags" Target="../tags/tag915.xml"/><Relationship Id="rId34" Type="http://schemas.openxmlformats.org/officeDocument/2006/relationships/tags" Target="../tags/tag840.xml"/><Relationship Id="rId50" Type="http://schemas.openxmlformats.org/officeDocument/2006/relationships/tags" Target="../tags/tag856.xml"/><Relationship Id="rId55" Type="http://schemas.openxmlformats.org/officeDocument/2006/relationships/tags" Target="../tags/tag861.xml"/><Relationship Id="rId76" Type="http://schemas.openxmlformats.org/officeDocument/2006/relationships/tags" Target="../tags/tag882.xml"/><Relationship Id="rId97" Type="http://schemas.openxmlformats.org/officeDocument/2006/relationships/tags" Target="../tags/tag903.xml"/><Relationship Id="rId104" Type="http://schemas.openxmlformats.org/officeDocument/2006/relationships/tags" Target="../tags/tag910.xml"/><Relationship Id="rId120" Type="http://schemas.openxmlformats.org/officeDocument/2006/relationships/tags" Target="../tags/tag926.xml"/><Relationship Id="rId125" Type="http://schemas.openxmlformats.org/officeDocument/2006/relationships/tags" Target="../tags/tag931.xml"/><Relationship Id="rId141" Type="http://schemas.openxmlformats.org/officeDocument/2006/relationships/tags" Target="../tags/tag947.xml"/><Relationship Id="rId146" Type="http://schemas.openxmlformats.org/officeDocument/2006/relationships/tags" Target="../tags/tag952.xml"/><Relationship Id="rId7" Type="http://schemas.openxmlformats.org/officeDocument/2006/relationships/tags" Target="../tags/tag813.xml"/><Relationship Id="rId71" Type="http://schemas.openxmlformats.org/officeDocument/2006/relationships/tags" Target="../tags/tag877.xml"/><Relationship Id="rId92" Type="http://schemas.openxmlformats.org/officeDocument/2006/relationships/tags" Target="../tags/tag898.xml"/><Relationship Id="rId2" Type="http://schemas.openxmlformats.org/officeDocument/2006/relationships/tags" Target="../tags/tag808.xml"/><Relationship Id="rId29" Type="http://schemas.openxmlformats.org/officeDocument/2006/relationships/tags" Target="../tags/tag835.xml"/><Relationship Id="rId24" Type="http://schemas.openxmlformats.org/officeDocument/2006/relationships/tags" Target="../tags/tag830.xml"/><Relationship Id="rId40" Type="http://schemas.openxmlformats.org/officeDocument/2006/relationships/tags" Target="../tags/tag846.xml"/><Relationship Id="rId45" Type="http://schemas.openxmlformats.org/officeDocument/2006/relationships/tags" Target="../tags/tag851.xml"/><Relationship Id="rId66" Type="http://schemas.openxmlformats.org/officeDocument/2006/relationships/tags" Target="../tags/tag872.xml"/><Relationship Id="rId87" Type="http://schemas.openxmlformats.org/officeDocument/2006/relationships/tags" Target="../tags/tag893.xml"/><Relationship Id="rId110" Type="http://schemas.openxmlformats.org/officeDocument/2006/relationships/tags" Target="../tags/tag916.xml"/><Relationship Id="rId115" Type="http://schemas.openxmlformats.org/officeDocument/2006/relationships/tags" Target="../tags/tag921.xml"/><Relationship Id="rId131" Type="http://schemas.openxmlformats.org/officeDocument/2006/relationships/tags" Target="../tags/tag937.xml"/><Relationship Id="rId136" Type="http://schemas.openxmlformats.org/officeDocument/2006/relationships/tags" Target="../tags/tag942.xml"/><Relationship Id="rId61" Type="http://schemas.openxmlformats.org/officeDocument/2006/relationships/tags" Target="../tags/tag867.xml"/><Relationship Id="rId82" Type="http://schemas.openxmlformats.org/officeDocument/2006/relationships/tags" Target="../tags/tag888.xml"/><Relationship Id="rId152" Type="http://schemas.openxmlformats.org/officeDocument/2006/relationships/notesSlide" Target="../notesSlides/notesSlide23.xml"/><Relationship Id="rId19" Type="http://schemas.openxmlformats.org/officeDocument/2006/relationships/tags" Target="../tags/tag825.xml"/><Relationship Id="rId14" Type="http://schemas.openxmlformats.org/officeDocument/2006/relationships/tags" Target="../tags/tag820.xml"/><Relationship Id="rId30" Type="http://schemas.openxmlformats.org/officeDocument/2006/relationships/tags" Target="../tags/tag836.xml"/><Relationship Id="rId35" Type="http://schemas.openxmlformats.org/officeDocument/2006/relationships/tags" Target="../tags/tag841.xml"/><Relationship Id="rId56" Type="http://schemas.openxmlformats.org/officeDocument/2006/relationships/tags" Target="../tags/tag862.xml"/><Relationship Id="rId77" Type="http://schemas.openxmlformats.org/officeDocument/2006/relationships/tags" Target="../tags/tag883.xml"/><Relationship Id="rId100" Type="http://schemas.openxmlformats.org/officeDocument/2006/relationships/tags" Target="../tags/tag906.xml"/><Relationship Id="rId105" Type="http://schemas.openxmlformats.org/officeDocument/2006/relationships/tags" Target="../tags/tag911.xml"/><Relationship Id="rId126" Type="http://schemas.openxmlformats.org/officeDocument/2006/relationships/tags" Target="../tags/tag932.xml"/><Relationship Id="rId147" Type="http://schemas.openxmlformats.org/officeDocument/2006/relationships/tags" Target="../tags/tag953.xml"/><Relationship Id="rId8" Type="http://schemas.openxmlformats.org/officeDocument/2006/relationships/tags" Target="../tags/tag814.xml"/><Relationship Id="rId51" Type="http://schemas.openxmlformats.org/officeDocument/2006/relationships/tags" Target="../tags/tag857.xml"/><Relationship Id="rId72" Type="http://schemas.openxmlformats.org/officeDocument/2006/relationships/tags" Target="../tags/tag878.xml"/><Relationship Id="rId93" Type="http://schemas.openxmlformats.org/officeDocument/2006/relationships/tags" Target="../tags/tag899.xml"/><Relationship Id="rId98" Type="http://schemas.openxmlformats.org/officeDocument/2006/relationships/tags" Target="../tags/tag904.xml"/><Relationship Id="rId121" Type="http://schemas.openxmlformats.org/officeDocument/2006/relationships/tags" Target="../tags/tag927.xml"/><Relationship Id="rId142" Type="http://schemas.openxmlformats.org/officeDocument/2006/relationships/tags" Target="../tags/tag948.xml"/><Relationship Id="rId3" Type="http://schemas.openxmlformats.org/officeDocument/2006/relationships/tags" Target="../tags/tag80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6" Type="http://schemas.openxmlformats.org/officeDocument/2006/relationships/tags" Target="../tags/tag982.xml"/><Relationship Id="rId117" Type="http://schemas.openxmlformats.org/officeDocument/2006/relationships/tags" Target="../tags/tag1073.xml"/><Relationship Id="rId21" Type="http://schemas.openxmlformats.org/officeDocument/2006/relationships/tags" Target="../tags/tag977.xml"/><Relationship Id="rId42" Type="http://schemas.openxmlformats.org/officeDocument/2006/relationships/tags" Target="../tags/tag998.xml"/><Relationship Id="rId47" Type="http://schemas.openxmlformats.org/officeDocument/2006/relationships/tags" Target="../tags/tag1003.xml"/><Relationship Id="rId63" Type="http://schemas.openxmlformats.org/officeDocument/2006/relationships/tags" Target="../tags/tag1019.xml"/><Relationship Id="rId68" Type="http://schemas.openxmlformats.org/officeDocument/2006/relationships/tags" Target="../tags/tag1024.xml"/><Relationship Id="rId84" Type="http://schemas.openxmlformats.org/officeDocument/2006/relationships/tags" Target="../tags/tag1040.xml"/><Relationship Id="rId89" Type="http://schemas.openxmlformats.org/officeDocument/2006/relationships/tags" Target="../tags/tag1045.xml"/><Relationship Id="rId112" Type="http://schemas.openxmlformats.org/officeDocument/2006/relationships/tags" Target="../tags/tag1068.xml"/><Relationship Id="rId16" Type="http://schemas.openxmlformats.org/officeDocument/2006/relationships/tags" Target="../tags/tag972.xml"/><Relationship Id="rId107" Type="http://schemas.openxmlformats.org/officeDocument/2006/relationships/tags" Target="../tags/tag1063.xml"/><Relationship Id="rId11" Type="http://schemas.openxmlformats.org/officeDocument/2006/relationships/tags" Target="../tags/tag967.xml"/><Relationship Id="rId24" Type="http://schemas.openxmlformats.org/officeDocument/2006/relationships/tags" Target="../tags/tag980.xml"/><Relationship Id="rId32" Type="http://schemas.openxmlformats.org/officeDocument/2006/relationships/tags" Target="../tags/tag988.xml"/><Relationship Id="rId37" Type="http://schemas.openxmlformats.org/officeDocument/2006/relationships/tags" Target="../tags/tag993.xml"/><Relationship Id="rId40" Type="http://schemas.openxmlformats.org/officeDocument/2006/relationships/tags" Target="../tags/tag996.xml"/><Relationship Id="rId45" Type="http://schemas.openxmlformats.org/officeDocument/2006/relationships/tags" Target="../tags/tag1001.xml"/><Relationship Id="rId53" Type="http://schemas.openxmlformats.org/officeDocument/2006/relationships/tags" Target="../tags/tag1009.xml"/><Relationship Id="rId58" Type="http://schemas.openxmlformats.org/officeDocument/2006/relationships/tags" Target="../tags/tag1014.xml"/><Relationship Id="rId66" Type="http://schemas.openxmlformats.org/officeDocument/2006/relationships/tags" Target="../tags/tag1022.xml"/><Relationship Id="rId74" Type="http://schemas.openxmlformats.org/officeDocument/2006/relationships/tags" Target="../tags/tag1030.xml"/><Relationship Id="rId79" Type="http://schemas.openxmlformats.org/officeDocument/2006/relationships/tags" Target="../tags/tag1035.xml"/><Relationship Id="rId87" Type="http://schemas.openxmlformats.org/officeDocument/2006/relationships/tags" Target="../tags/tag1043.xml"/><Relationship Id="rId102" Type="http://schemas.openxmlformats.org/officeDocument/2006/relationships/tags" Target="../tags/tag1058.xml"/><Relationship Id="rId110" Type="http://schemas.openxmlformats.org/officeDocument/2006/relationships/tags" Target="../tags/tag1066.xml"/><Relationship Id="rId115" Type="http://schemas.openxmlformats.org/officeDocument/2006/relationships/tags" Target="../tags/tag1071.xml"/><Relationship Id="rId5" Type="http://schemas.openxmlformats.org/officeDocument/2006/relationships/tags" Target="../tags/tag961.xml"/><Relationship Id="rId61" Type="http://schemas.openxmlformats.org/officeDocument/2006/relationships/tags" Target="../tags/tag1017.xml"/><Relationship Id="rId82" Type="http://schemas.openxmlformats.org/officeDocument/2006/relationships/tags" Target="../tags/tag1038.xml"/><Relationship Id="rId90" Type="http://schemas.openxmlformats.org/officeDocument/2006/relationships/tags" Target="../tags/tag1046.xml"/><Relationship Id="rId95" Type="http://schemas.openxmlformats.org/officeDocument/2006/relationships/tags" Target="../tags/tag1051.xml"/><Relationship Id="rId19" Type="http://schemas.openxmlformats.org/officeDocument/2006/relationships/tags" Target="../tags/tag975.xml"/><Relationship Id="rId14" Type="http://schemas.openxmlformats.org/officeDocument/2006/relationships/tags" Target="../tags/tag970.xml"/><Relationship Id="rId22" Type="http://schemas.openxmlformats.org/officeDocument/2006/relationships/tags" Target="../tags/tag978.xml"/><Relationship Id="rId27" Type="http://schemas.openxmlformats.org/officeDocument/2006/relationships/tags" Target="../tags/tag983.xml"/><Relationship Id="rId30" Type="http://schemas.openxmlformats.org/officeDocument/2006/relationships/tags" Target="../tags/tag986.xml"/><Relationship Id="rId35" Type="http://schemas.openxmlformats.org/officeDocument/2006/relationships/tags" Target="../tags/tag991.xml"/><Relationship Id="rId43" Type="http://schemas.openxmlformats.org/officeDocument/2006/relationships/tags" Target="../tags/tag999.xml"/><Relationship Id="rId48" Type="http://schemas.openxmlformats.org/officeDocument/2006/relationships/tags" Target="../tags/tag1004.xml"/><Relationship Id="rId56" Type="http://schemas.openxmlformats.org/officeDocument/2006/relationships/tags" Target="../tags/tag1012.xml"/><Relationship Id="rId64" Type="http://schemas.openxmlformats.org/officeDocument/2006/relationships/tags" Target="../tags/tag1020.xml"/><Relationship Id="rId69" Type="http://schemas.openxmlformats.org/officeDocument/2006/relationships/tags" Target="../tags/tag1025.xml"/><Relationship Id="rId77" Type="http://schemas.openxmlformats.org/officeDocument/2006/relationships/tags" Target="../tags/tag1033.xml"/><Relationship Id="rId100" Type="http://schemas.openxmlformats.org/officeDocument/2006/relationships/tags" Target="../tags/tag1056.xml"/><Relationship Id="rId105" Type="http://schemas.openxmlformats.org/officeDocument/2006/relationships/tags" Target="../tags/tag1061.xml"/><Relationship Id="rId113" Type="http://schemas.openxmlformats.org/officeDocument/2006/relationships/tags" Target="../tags/tag1069.xml"/><Relationship Id="rId118" Type="http://schemas.openxmlformats.org/officeDocument/2006/relationships/slideLayout" Target="../slideLayouts/slideLayout2.xml"/><Relationship Id="rId8" Type="http://schemas.openxmlformats.org/officeDocument/2006/relationships/tags" Target="../tags/tag964.xml"/><Relationship Id="rId51" Type="http://schemas.openxmlformats.org/officeDocument/2006/relationships/tags" Target="../tags/tag1007.xml"/><Relationship Id="rId72" Type="http://schemas.openxmlformats.org/officeDocument/2006/relationships/tags" Target="../tags/tag1028.xml"/><Relationship Id="rId80" Type="http://schemas.openxmlformats.org/officeDocument/2006/relationships/tags" Target="../tags/tag1036.xml"/><Relationship Id="rId85" Type="http://schemas.openxmlformats.org/officeDocument/2006/relationships/tags" Target="../tags/tag1041.xml"/><Relationship Id="rId93" Type="http://schemas.openxmlformats.org/officeDocument/2006/relationships/tags" Target="../tags/tag1049.xml"/><Relationship Id="rId98" Type="http://schemas.openxmlformats.org/officeDocument/2006/relationships/tags" Target="../tags/tag1054.xml"/><Relationship Id="rId3" Type="http://schemas.openxmlformats.org/officeDocument/2006/relationships/tags" Target="../tags/tag959.xml"/><Relationship Id="rId12" Type="http://schemas.openxmlformats.org/officeDocument/2006/relationships/tags" Target="../tags/tag968.xml"/><Relationship Id="rId17" Type="http://schemas.openxmlformats.org/officeDocument/2006/relationships/tags" Target="../tags/tag973.xml"/><Relationship Id="rId25" Type="http://schemas.openxmlformats.org/officeDocument/2006/relationships/tags" Target="../tags/tag981.xml"/><Relationship Id="rId33" Type="http://schemas.openxmlformats.org/officeDocument/2006/relationships/tags" Target="../tags/tag989.xml"/><Relationship Id="rId38" Type="http://schemas.openxmlformats.org/officeDocument/2006/relationships/tags" Target="../tags/tag994.xml"/><Relationship Id="rId46" Type="http://schemas.openxmlformats.org/officeDocument/2006/relationships/tags" Target="../tags/tag1002.xml"/><Relationship Id="rId59" Type="http://schemas.openxmlformats.org/officeDocument/2006/relationships/tags" Target="../tags/tag1015.xml"/><Relationship Id="rId67" Type="http://schemas.openxmlformats.org/officeDocument/2006/relationships/tags" Target="../tags/tag1023.xml"/><Relationship Id="rId103" Type="http://schemas.openxmlformats.org/officeDocument/2006/relationships/tags" Target="../tags/tag1059.xml"/><Relationship Id="rId108" Type="http://schemas.openxmlformats.org/officeDocument/2006/relationships/tags" Target="../tags/tag1064.xml"/><Relationship Id="rId116" Type="http://schemas.openxmlformats.org/officeDocument/2006/relationships/tags" Target="../tags/tag1072.xml"/><Relationship Id="rId20" Type="http://schemas.openxmlformats.org/officeDocument/2006/relationships/tags" Target="../tags/tag976.xml"/><Relationship Id="rId41" Type="http://schemas.openxmlformats.org/officeDocument/2006/relationships/tags" Target="../tags/tag997.xml"/><Relationship Id="rId54" Type="http://schemas.openxmlformats.org/officeDocument/2006/relationships/tags" Target="../tags/tag1010.xml"/><Relationship Id="rId62" Type="http://schemas.openxmlformats.org/officeDocument/2006/relationships/tags" Target="../tags/tag1018.xml"/><Relationship Id="rId70" Type="http://schemas.openxmlformats.org/officeDocument/2006/relationships/tags" Target="../tags/tag1026.xml"/><Relationship Id="rId75" Type="http://schemas.openxmlformats.org/officeDocument/2006/relationships/tags" Target="../tags/tag1031.xml"/><Relationship Id="rId83" Type="http://schemas.openxmlformats.org/officeDocument/2006/relationships/tags" Target="../tags/tag1039.xml"/><Relationship Id="rId88" Type="http://schemas.openxmlformats.org/officeDocument/2006/relationships/tags" Target="../tags/tag1044.xml"/><Relationship Id="rId91" Type="http://schemas.openxmlformats.org/officeDocument/2006/relationships/tags" Target="../tags/tag1047.xml"/><Relationship Id="rId96" Type="http://schemas.openxmlformats.org/officeDocument/2006/relationships/tags" Target="../tags/tag1052.xml"/><Relationship Id="rId111" Type="http://schemas.openxmlformats.org/officeDocument/2006/relationships/tags" Target="../tags/tag1067.xml"/><Relationship Id="rId1" Type="http://schemas.openxmlformats.org/officeDocument/2006/relationships/tags" Target="../tags/tag957.xml"/><Relationship Id="rId6" Type="http://schemas.openxmlformats.org/officeDocument/2006/relationships/tags" Target="../tags/tag962.xml"/><Relationship Id="rId15" Type="http://schemas.openxmlformats.org/officeDocument/2006/relationships/tags" Target="../tags/tag971.xml"/><Relationship Id="rId23" Type="http://schemas.openxmlformats.org/officeDocument/2006/relationships/tags" Target="../tags/tag979.xml"/><Relationship Id="rId28" Type="http://schemas.openxmlformats.org/officeDocument/2006/relationships/tags" Target="../tags/tag984.xml"/><Relationship Id="rId36" Type="http://schemas.openxmlformats.org/officeDocument/2006/relationships/tags" Target="../tags/tag992.xml"/><Relationship Id="rId49" Type="http://schemas.openxmlformats.org/officeDocument/2006/relationships/tags" Target="../tags/tag1005.xml"/><Relationship Id="rId57" Type="http://schemas.openxmlformats.org/officeDocument/2006/relationships/tags" Target="../tags/tag1013.xml"/><Relationship Id="rId106" Type="http://schemas.openxmlformats.org/officeDocument/2006/relationships/tags" Target="../tags/tag1062.xml"/><Relationship Id="rId114" Type="http://schemas.openxmlformats.org/officeDocument/2006/relationships/tags" Target="../tags/tag1070.xml"/><Relationship Id="rId119" Type="http://schemas.openxmlformats.org/officeDocument/2006/relationships/notesSlide" Target="../notesSlides/notesSlide24.xml"/><Relationship Id="rId10" Type="http://schemas.openxmlformats.org/officeDocument/2006/relationships/tags" Target="../tags/tag966.xml"/><Relationship Id="rId31" Type="http://schemas.openxmlformats.org/officeDocument/2006/relationships/tags" Target="../tags/tag987.xml"/><Relationship Id="rId44" Type="http://schemas.openxmlformats.org/officeDocument/2006/relationships/tags" Target="../tags/tag1000.xml"/><Relationship Id="rId52" Type="http://schemas.openxmlformats.org/officeDocument/2006/relationships/tags" Target="../tags/tag1008.xml"/><Relationship Id="rId60" Type="http://schemas.openxmlformats.org/officeDocument/2006/relationships/tags" Target="../tags/tag1016.xml"/><Relationship Id="rId65" Type="http://schemas.openxmlformats.org/officeDocument/2006/relationships/tags" Target="../tags/tag1021.xml"/><Relationship Id="rId73" Type="http://schemas.openxmlformats.org/officeDocument/2006/relationships/tags" Target="../tags/tag1029.xml"/><Relationship Id="rId78" Type="http://schemas.openxmlformats.org/officeDocument/2006/relationships/tags" Target="../tags/tag1034.xml"/><Relationship Id="rId81" Type="http://schemas.openxmlformats.org/officeDocument/2006/relationships/tags" Target="../tags/tag1037.xml"/><Relationship Id="rId86" Type="http://schemas.openxmlformats.org/officeDocument/2006/relationships/tags" Target="../tags/tag1042.xml"/><Relationship Id="rId94" Type="http://schemas.openxmlformats.org/officeDocument/2006/relationships/tags" Target="../tags/tag1050.xml"/><Relationship Id="rId99" Type="http://schemas.openxmlformats.org/officeDocument/2006/relationships/tags" Target="../tags/tag1055.xml"/><Relationship Id="rId101" Type="http://schemas.openxmlformats.org/officeDocument/2006/relationships/tags" Target="../tags/tag1057.xml"/><Relationship Id="rId4" Type="http://schemas.openxmlformats.org/officeDocument/2006/relationships/tags" Target="../tags/tag960.xml"/><Relationship Id="rId9" Type="http://schemas.openxmlformats.org/officeDocument/2006/relationships/tags" Target="../tags/tag965.xml"/><Relationship Id="rId13" Type="http://schemas.openxmlformats.org/officeDocument/2006/relationships/tags" Target="../tags/tag969.xml"/><Relationship Id="rId18" Type="http://schemas.openxmlformats.org/officeDocument/2006/relationships/tags" Target="../tags/tag974.xml"/><Relationship Id="rId39" Type="http://schemas.openxmlformats.org/officeDocument/2006/relationships/tags" Target="../tags/tag995.xml"/><Relationship Id="rId109" Type="http://schemas.openxmlformats.org/officeDocument/2006/relationships/tags" Target="../tags/tag1065.xml"/><Relationship Id="rId34" Type="http://schemas.openxmlformats.org/officeDocument/2006/relationships/tags" Target="../tags/tag990.xml"/><Relationship Id="rId50" Type="http://schemas.openxmlformats.org/officeDocument/2006/relationships/tags" Target="../tags/tag1006.xml"/><Relationship Id="rId55" Type="http://schemas.openxmlformats.org/officeDocument/2006/relationships/tags" Target="../tags/tag1011.xml"/><Relationship Id="rId76" Type="http://schemas.openxmlformats.org/officeDocument/2006/relationships/tags" Target="../tags/tag1032.xml"/><Relationship Id="rId97" Type="http://schemas.openxmlformats.org/officeDocument/2006/relationships/tags" Target="../tags/tag1053.xml"/><Relationship Id="rId104" Type="http://schemas.openxmlformats.org/officeDocument/2006/relationships/tags" Target="../tags/tag1060.xml"/><Relationship Id="rId7" Type="http://schemas.openxmlformats.org/officeDocument/2006/relationships/tags" Target="../tags/tag963.xml"/><Relationship Id="rId71" Type="http://schemas.openxmlformats.org/officeDocument/2006/relationships/tags" Target="../tags/tag1027.xml"/><Relationship Id="rId92" Type="http://schemas.openxmlformats.org/officeDocument/2006/relationships/tags" Target="../tags/tag1048.xml"/><Relationship Id="rId2" Type="http://schemas.openxmlformats.org/officeDocument/2006/relationships/tags" Target="../tags/tag958.xml"/><Relationship Id="rId29" Type="http://schemas.openxmlformats.org/officeDocument/2006/relationships/tags" Target="../tags/tag98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75.xml"/><Relationship Id="rId1" Type="http://schemas.openxmlformats.org/officeDocument/2006/relationships/tags" Target="../tags/tag1074.xml"/><Relationship Id="rId4" Type="http://schemas.openxmlformats.org/officeDocument/2006/relationships/notesSlide" Target="../notesSlides/notesSlide2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tags" Target="../tags/tag1078.xml"/><Relationship Id="rId2" Type="http://schemas.openxmlformats.org/officeDocument/2006/relationships/tags" Target="../tags/tag1077.xml"/><Relationship Id="rId1" Type="http://schemas.openxmlformats.org/officeDocument/2006/relationships/tags" Target="../tags/tag1076.xml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tags" Target="../tags/tag1081.xml"/><Relationship Id="rId2" Type="http://schemas.openxmlformats.org/officeDocument/2006/relationships/tags" Target="../tags/tag1080.xml"/><Relationship Id="rId1" Type="http://schemas.openxmlformats.org/officeDocument/2006/relationships/tags" Target="../tags/tag1079.xml"/><Relationship Id="rId5" Type="http://schemas.openxmlformats.org/officeDocument/2006/relationships/notesSlide" Target="../notesSlides/notesSlide27.xml"/><Relationship Id="rId4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83.xml"/><Relationship Id="rId1" Type="http://schemas.openxmlformats.org/officeDocument/2006/relationships/tags" Target="../tags/tag1082.xml"/><Relationship Id="rId4" Type="http://schemas.openxmlformats.org/officeDocument/2006/relationships/notesSlide" Target="../notesSlides/notesSlide2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85.xml"/><Relationship Id="rId1" Type="http://schemas.openxmlformats.org/officeDocument/2006/relationships/tags" Target="../tags/tag1084.xml"/><Relationship Id="rId4" Type="http://schemas.openxmlformats.org/officeDocument/2006/relationships/notesSlide" Target="../notesSlides/notesSlide2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tags" Target="../tags/tag1088.xml"/><Relationship Id="rId2" Type="http://schemas.openxmlformats.org/officeDocument/2006/relationships/tags" Target="../tags/tag1087.xml"/><Relationship Id="rId1" Type="http://schemas.openxmlformats.org/officeDocument/2006/relationships/tags" Target="../tags/tag1086.xml"/><Relationship Id="rId5" Type="http://schemas.openxmlformats.org/officeDocument/2006/relationships/notesSlide" Target="../notesSlides/notesSlide30.xml"/><Relationship Id="rId4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tags" Target="../tags/tag1091.xml"/><Relationship Id="rId2" Type="http://schemas.openxmlformats.org/officeDocument/2006/relationships/tags" Target="../tags/tag1090.xml"/><Relationship Id="rId1" Type="http://schemas.openxmlformats.org/officeDocument/2006/relationships/tags" Target="../tags/tag1089.xml"/><Relationship Id="rId5" Type="http://schemas.openxmlformats.org/officeDocument/2006/relationships/notesSlide" Target="../notesSlides/notesSlide31.xml"/><Relationship Id="rId4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tags" Target="../tags/tag1094.xml"/><Relationship Id="rId2" Type="http://schemas.openxmlformats.org/officeDocument/2006/relationships/tags" Target="../tags/tag1093.xml"/><Relationship Id="rId1" Type="http://schemas.openxmlformats.org/officeDocument/2006/relationships/tags" Target="../tags/tag1092.xml"/><Relationship Id="rId5" Type="http://schemas.openxmlformats.org/officeDocument/2006/relationships/notesSlide" Target="../notesSlides/notesSlide32.xml"/><Relationship Id="rId4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96.xml"/><Relationship Id="rId1" Type="http://schemas.openxmlformats.org/officeDocument/2006/relationships/tags" Target="../tags/tag1095.xml"/><Relationship Id="rId4" Type="http://schemas.openxmlformats.org/officeDocument/2006/relationships/notesSlide" Target="../notesSlides/notesSlide33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tags" Target="../tags/tag1104.xml"/><Relationship Id="rId13" Type="http://schemas.openxmlformats.org/officeDocument/2006/relationships/tags" Target="../tags/tag1109.xml"/><Relationship Id="rId18" Type="http://schemas.openxmlformats.org/officeDocument/2006/relationships/tags" Target="../tags/tag1114.xml"/><Relationship Id="rId3" Type="http://schemas.openxmlformats.org/officeDocument/2006/relationships/tags" Target="../tags/tag1099.xml"/><Relationship Id="rId21" Type="http://schemas.openxmlformats.org/officeDocument/2006/relationships/tags" Target="../tags/tag1117.xml"/><Relationship Id="rId7" Type="http://schemas.openxmlformats.org/officeDocument/2006/relationships/tags" Target="../tags/tag1103.xml"/><Relationship Id="rId12" Type="http://schemas.openxmlformats.org/officeDocument/2006/relationships/tags" Target="../tags/tag1108.xml"/><Relationship Id="rId17" Type="http://schemas.openxmlformats.org/officeDocument/2006/relationships/tags" Target="../tags/tag1113.xml"/><Relationship Id="rId2" Type="http://schemas.openxmlformats.org/officeDocument/2006/relationships/tags" Target="../tags/tag1098.xml"/><Relationship Id="rId16" Type="http://schemas.openxmlformats.org/officeDocument/2006/relationships/tags" Target="../tags/tag1112.xml"/><Relationship Id="rId20" Type="http://schemas.openxmlformats.org/officeDocument/2006/relationships/tags" Target="../tags/tag1116.xml"/><Relationship Id="rId1" Type="http://schemas.openxmlformats.org/officeDocument/2006/relationships/tags" Target="../tags/tag1097.xml"/><Relationship Id="rId6" Type="http://schemas.openxmlformats.org/officeDocument/2006/relationships/tags" Target="../tags/tag1102.xml"/><Relationship Id="rId11" Type="http://schemas.openxmlformats.org/officeDocument/2006/relationships/tags" Target="../tags/tag1107.xml"/><Relationship Id="rId24" Type="http://schemas.openxmlformats.org/officeDocument/2006/relationships/notesSlide" Target="../notesSlides/notesSlide34.xml"/><Relationship Id="rId5" Type="http://schemas.openxmlformats.org/officeDocument/2006/relationships/tags" Target="../tags/tag1101.xml"/><Relationship Id="rId15" Type="http://schemas.openxmlformats.org/officeDocument/2006/relationships/tags" Target="../tags/tag1111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106.xml"/><Relationship Id="rId19" Type="http://schemas.openxmlformats.org/officeDocument/2006/relationships/tags" Target="../tags/tag1115.xml"/><Relationship Id="rId4" Type="http://schemas.openxmlformats.org/officeDocument/2006/relationships/tags" Target="../tags/tag1100.xml"/><Relationship Id="rId9" Type="http://schemas.openxmlformats.org/officeDocument/2006/relationships/tags" Target="../tags/tag1105.xml"/><Relationship Id="rId14" Type="http://schemas.openxmlformats.org/officeDocument/2006/relationships/tags" Target="../tags/tag1110.xml"/><Relationship Id="rId22" Type="http://schemas.openxmlformats.org/officeDocument/2006/relationships/tags" Target="../tags/tag1118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tags" Target="../tags/tag1126.xml"/><Relationship Id="rId13" Type="http://schemas.openxmlformats.org/officeDocument/2006/relationships/tags" Target="../tags/tag1131.xml"/><Relationship Id="rId18" Type="http://schemas.openxmlformats.org/officeDocument/2006/relationships/tags" Target="../tags/tag1136.xml"/><Relationship Id="rId26" Type="http://schemas.openxmlformats.org/officeDocument/2006/relationships/tags" Target="../tags/tag1144.xml"/><Relationship Id="rId3" Type="http://schemas.openxmlformats.org/officeDocument/2006/relationships/tags" Target="../tags/tag1121.xml"/><Relationship Id="rId21" Type="http://schemas.openxmlformats.org/officeDocument/2006/relationships/tags" Target="../tags/tag1139.xml"/><Relationship Id="rId7" Type="http://schemas.openxmlformats.org/officeDocument/2006/relationships/tags" Target="../tags/tag1125.xml"/><Relationship Id="rId12" Type="http://schemas.openxmlformats.org/officeDocument/2006/relationships/tags" Target="../tags/tag1130.xml"/><Relationship Id="rId17" Type="http://schemas.openxmlformats.org/officeDocument/2006/relationships/tags" Target="../tags/tag1135.xml"/><Relationship Id="rId25" Type="http://schemas.openxmlformats.org/officeDocument/2006/relationships/tags" Target="../tags/tag1143.xml"/><Relationship Id="rId2" Type="http://schemas.openxmlformats.org/officeDocument/2006/relationships/tags" Target="../tags/tag1120.xml"/><Relationship Id="rId16" Type="http://schemas.openxmlformats.org/officeDocument/2006/relationships/tags" Target="../tags/tag1134.xml"/><Relationship Id="rId20" Type="http://schemas.openxmlformats.org/officeDocument/2006/relationships/tags" Target="../tags/tag1138.xml"/><Relationship Id="rId29" Type="http://schemas.openxmlformats.org/officeDocument/2006/relationships/tags" Target="../tags/tag1147.xml"/><Relationship Id="rId1" Type="http://schemas.openxmlformats.org/officeDocument/2006/relationships/tags" Target="../tags/tag1119.xml"/><Relationship Id="rId6" Type="http://schemas.openxmlformats.org/officeDocument/2006/relationships/tags" Target="../tags/tag1124.xml"/><Relationship Id="rId11" Type="http://schemas.openxmlformats.org/officeDocument/2006/relationships/tags" Target="../tags/tag1129.xml"/><Relationship Id="rId24" Type="http://schemas.openxmlformats.org/officeDocument/2006/relationships/tags" Target="../tags/tag1142.xml"/><Relationship Id="rId32" Type="http://schemas.openxmlformats.org/officeDocument/2006/relationships/notesSlide" Target="../notesSlides/notesSlide35.xml"/><Relationship Id="rId5" Type="http://schemas.openxmlformats.org/officeDocument/2006/relationships/tags" Target="../tags/tag1123.xml"/><Relationship Id="rId15" Type="http://schemas.openxmlformats.org/officeDocument/2006/relationships/tags" Target="../tags/tag1133.xml"/><Relationship Id="rId23" Type="http://schemas.openxmlformats.org/officeDocument/2006/relationships/tags" Target="../tags/tag1141.xml"/><Relationship Id="rId28" Type="http://schemas.openxmlformats.org/officeDocument/2006/relationships/tags" Target="../tags/tag1146.xml"/><Relationship Id="rId10" Type="http://schemas.openxmlformats.org/officeDocument/2006/relationships/tags" Target="../tags/tag1128.xml"/><Relationship Id="rId19" Type="http://schemas.openxmlformats.org/officeDocument/2006/relationships/tags" Target="../tags/tag1137.xml"/><Relationship Id="rId31" Type="http://schemas.openxmlformats.org/officeDocument/2006/relationships/slideLayout" Target="../slideLayouts/slideLayout13.xml"/><Relationship Id="rId4" Type="http://schemas.openxmlformats.org/officeDocument/2006/relationships/tags" Target="../tags/tag1122.xml"/><Relationship Id="rId9" Type="http://schemas.openxmlformats.org/officeDocument/2006/relationships/tags" Target="../tags/tag1127.xml"/><Relationship Id="rId14" Type="http://schemas.openxmlformats.org/officeDocument/2006/relationships/tags" Target="../tags/tag1132.xml"/><Relationship Id="rId22" Type="http://schemas.openxmlformats.org/officeDocument/2006/relationships/tags" Target="../tags/tag1140.xml"/><Relationship Id="rId27" Type="http://schemas.openxmlformats.org/officeDocument/2006/relationships/tags" Target="../tags/tag1145.xml"/><Relationship Id="rId30" Type="http://schemas.openxmlformats.org/officeDocument/2006/relationships/tags" Target="../tags/tag1148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tags" Target="../tags/tag1156.xml"/><Relationship Id="rId13" Type="http://schemas.openxmlformats.org/officeDocument/2006/relationships/tags" Target="../tags/tag1161.xml"/><Relationship Id="rId18" Type="http://schemas.openxmlformats.org/officeDocument/2006/relationships/tags" Target="../tags/tag1166.xml"/><Relationship Id="rId26" Type="http://schemas.openxmlformats.org/officeDocument/2006/relationships/tags" Target="../tags/tag1174.xml"/><Relationship Id="rId3" Type="http://schemas.openxmlformats.org/officeDocument/2006/relationships/tags" Target="../tags/tag1151.xml"/><Relationship Id="rId21" Type="http://schemas.openxmlformats.org/officeDocument/2006/relationships/tags" Target="../tags/tag1169.xml"/><Relationship Id="rId7" Type="http://schemas.openxmlformats.org/officeDocument/2006/relationships/tags" Target="../tags/tag1155.xml"/><Relationship Id="rId12" Type="http://schemas.openxmlformats.org/officeDocument/2006/relationships/tags" Target="../tags/tag1160.xml"/><Relationship Id="rId17" Type="http://schemas.openxmlformats.org/officeDocument/2006/relationships/tags" Target="../tags/tag1165.xml"/><Relationship Id="rId25" Type="http://schemas.openxmlformats.org/officeDocument/2006/relationships/tags" Target="../tags/tag1173.xml"/><Relationship Id="rId2" Type="http://schemas.openxmlformats.org/officeDocument/2006/relationships/tags" Target="../tags/tag1150.xml"/><Relationship Id="rId16" Type="http://schemas.openxmlformats.org/officeDocument/2006/relationships/tags" Target="../tags/tag1164.xml"/><Relationship Id="rId20" Type="http://schemas.openxmlformats.org/officeDocument/2006/relationships/tags" Target="../tags/tag1168.xml"/><Relationship Id="rId29" Type="http://schemas.openxmlformats.org/officeDocument/2006/relationships/slideLayout" Target="../slideLayouts/slideLayout13.xml"/><Relationship Id="rId1" Type="http://schemas.openxmlformats.org/officeDocument/2006/relationships/tags" Target="../tags/tag1149.xml"/><Relationship Id="rId6" Type="http://schemas.openxmlformats.org/officeDocument/2006/relationships/tags" Target="../tags/tag1154.xml"/><Relationship Id="rId11" Type="http://schemas.openxmlformats.org/officeDocument/2006/relationships/tags" Target="../tags/tag1159.xml"/><Relationship Id="rId24" Type="http://schemas.openxmlformats.org/officeDocument/2006/relationships/tags" Target="../tags/tag1172.xml"/><Relationship Id="rId5" Type="http://schemas.openxmlformats.org/officeDocument/2006/relationships/tags" Target="../tags/tag1153.xml"/><Relationship Id="rId15" Type="http://schemas.openxmlformats.org/officeDocument/2006/relationships/tags" Target="../tags/tag1163.xml"/><Relationship Id="rId23" Type="http://schemas.openxmlformats.org/officeDocument/2006/relationships/tags" Target="../tags/tag1171.xml"/><Relationship Id="rId28" Type="http://schemas.openxmlformats.org/officeDocument/2006/relationships/tags" Target="../tags/tag1176.xml"/><Relationship Id="rId10" Type="http://schemas.openxmlformats.org/officeDocument/2006/relationships/tags" Target="../tags/tag1158.xml"/><Relationship Id="rId19" Type="http://schemas.openxmlformats.org/officeDocument/2006/relationships/tags" Target="../tags/tag1167.xml"/><Relationship Id="rId4" Type="http://schemas.openxmlformats.org/officeDocument/2006/relationships/tags" Target="../tags/tag1152.xml"/><Relationship Id="rId9" Type="http://schemas.openxmlformats.org/officeDocument/2006/relationships/tags" Target="../tags/tag1157.xml"/><Relationship Id="rId14" Type="http://schemas.openxmlformats.org/officeDocument/2006/relationships/tags" Target="../tags/tag1162.xml"/><Relationship Id="rId22" Type="http://schemas.openxmlformats.org/officeDocument/2006/relationships/tags" Target="../tags/tag1170.xml"/><Relationship Id="rId27" Type="http://schemas.openxmlformats.org/officeDocument/2006/relationships/tags" Target="../tags/tag1175.xml"/><Relationship Id="rId30" Type="http://schemas.openxmlformats.org/officeDocument/2006/relationships/notesSlide" Target="../notesSlides/notesSlide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tags" Target="../tags/tag1184.xml"/><Relationship Id="rId13" Type="http://schemas.openxmlformats.org/officeDocument/2006/relationships/tags" Target="../tags/tag1189.xml"/><Relationship Id="rId18" Type="http://schemas.openxmlformats.org/officeDocument/2006/relationships/tags" Target="../tags/tag1194.xml"/><Relationship Id="rId26" Type="http://schemas.openxmlformats.org/officeDocument/2006/relationships/tags" Target="../tags/tag1202.xml"/><Relationship Id="rId3" Type="http://schemas.openxmlformats.org/officeDocument/2006/relationships/tags" Target="../tags/tag1179.xml"/><Relationship Id="rId21" Type="http://schemas.openxmlformats.org/officeDocument/2006/relationships/tags" Target="../tags/tag1197.xml"/><Relationship Id="rId7" Type="http://schemas.openxmlformats.org/officeDocument/2006/relationships/tags" Target="../tags/tag1183.xml"/><Relationship Id="rId12" Type="http://schemas.openxmlformats.org/officeDocument/2006/relationships/tags" Target="../tags/tag1188.xml"/><Relationship Id="rId17" Type="http://schemas.openxmlformats.org/officeDocument/2006/relationships/tags" Target="../tags/tag1193.xml"/><Relationship Id="rId25" Type="http://schemas.openxmlformats.org/officeDocument/2006/relationships/tags" Target="../tags/tag1201.xml"/><Relationship Id="rId2" Type="http://schemas.openxmlformats.org/officeDocument/2006/relationships/tags" Target="../tags/tag1178.xml"/><Relationship Id="rId16" Type="http://schemas.openxmlformats.org/officeDocument/2006/relationships/tags" Target="../tags/tag1192.xml"/><Relationship Id="rId20" Type="http://schemas.openxmlformats.org/officeDocument/2006/relationships/tags" Target="../tags/tag1196.xml"/><Relationship Id="rId29" Type="http://schemas.openxmlformats.org/officeDocument/2006/relationships/slideLayout" Target="../slideLayouts/slideLayout13.xml"/><Relationship Id="rId1" Type="http://schemas.openxmlformats.org/officeDocument/2006/relationships/tags" Target="../tags/tag1177.xml"/><Relationship Id="rId6" Type="http://schemas.openxmlformats.org/officeDocument/2006/relationships/tags" Target="../tags/tag1182.xml"/><Relationship Id="rId11" Type="http://schemas.openxmlformats.org/officeDocument/2006/relationships/tags" Target="../tags/tag1187.xml"/><Relationship Id="rId24" Type="http://schemas.openxmlformats.org/officeDocument/2006/relationships/tags" Target="../tags/tag1200.xml"/><Relationship Id="rId5" Type="http://schemas.openxmlformats.org/officeDocument/2006/relationships/tags" Target="../tags/tag1181.xml"/><Relationship Id="rId15" Type="http://schemas.openxmlformats.org/officeDocument/2006/relationships/tags" Target="../tags/tag1191.xml"/><Relationship Id="rId23" Type="http://schemas.openxmlformats.org/officeDocument/2006/relationships/tags" Target="../tags/tag1199.xml"/><Relationship Id="rId28" Type="http://schemas.openxmlformats.org/officeDocument/2006/relationships/tags" Target="../tags/tag1204.xml"/><Relationship Id="rId10" Type="http://schemas.openxmlformats.org/officeDocument/2006/relationships/tags" Target="../tags/tag1186.xml"/><Relationship Id="rId19" Type="http://schemas.openxmlformats.org/officeDocument/2006/relationships/tags" Target="../tags/tag1195.xml"/><Relationship Id="rId4" Type="http://schemas.openxmlformats.org/officeDocument/2006/relationships/tags" Target="../tags/tag1180.xml"/><Relationship Id="rId9" Type="http://schemas.openxmlformats.org/officeDocument/2006/relationships/tags" Target="../tags/tag1185.xml"/><Relationship Id="rId14" Type="http://schemas.openxmlformats.org/officeDocument/2006/relationships/tags" Target="../tags/tag1190.xml"/><Relationship Id="rId22" Type="http://schemas.openxmlformats.org/officeDocument/2006/relationships/tags" Target="../tags/tag1198.xml"/><Relationship Id="rId27" Type="http://schemas.openxmlformats.org/officeDocument/2006/relationships/tags" Target="../tags/tag1203.xml"/><Relationship Id="rId30" Type="http://schemas.openxmlformats.org/officeDocument/2006/relationships/notesSlide" Target="../notesSlides/notesSlide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b10100</a:t>
            </a:r>
            <a:br>
              <a:rPr lang="en-US" dirty="0" smtClean="0"/>
            </a:br>
            <a:r>
              <a:rPr lang="en-US" dirty="0" smtClean="0"/>
              <a:t>Numerical Accuracy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03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747" name="Rectangle 315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Technology Trends</a:t>
            </a:r>
          </a:p>
        </p:txBody>
      </p:sp>
      <p:sp>
        <p:nvSpPr>
          <p:cNvPr id="658748" name="Rectangle 316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/>
              <a:t>Processor-DRAM Memory Gap (latency)</a:t>
            </a:r>
          </a:p>
        </p:txBody>
      </p:sp>
      <p:sp>
        <p:nvSpPr>
          <p:cNvPr id="658435" name="Rectangle 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427913" y="2090737"/>
            <a:ext cx="1638300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/>
              <a:t>µProc</a:t>
            </a:r>
          </a:p>
          <a:p>
            <a:pPr eaLnBrk="0" hangingPunct="0"/>
            <a:r>
              <a:rPr lang="en-US" sz="2400"/>
              <a:t>60%/yr.</a:t>
            </a:r>
          </a:p>
          <a:p>
            <a:pPr eaLnBrk="0" hangingPunct="0"/>
            <a:r>
              <a:rPr lang="en-US" sz="2400"/>
              <a:t>(2X/1.5yr)</a:t>
            </a:r>
          </a:p>
        </p:txBody>
      </p:sp>
      <p:sp>
        <p:nvSpPr>
          <p:cNvPr id="658436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92988" y="4402137"/>
            <a:ext cx="1673225" cy="1184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/>
              <a:t>DRAM</a:t>
            </a:r>
          </a:p>
          <a:p>
            <a:pPr eaLnBrk="0" hangingPunct="0"/>
            <a:r>
              <a:rPr lang="en-US" sz="2400"/>
              <a:t>9%/yr.</a:t>
            </a:r>
          </a:p>
          <a:p>
            <a:pPr eaLnBrk="0" hangingPunct="0"/>
            <a:r>
              <a:rPr lang="en-US" sz="2400"/>
              <a:t>(2X/10 yrs)</a:t>
            </a:r>
          </a:p>
        </p:txBody>
      </p:sp>
      <p:sp>
        <p:nvSpPr>
          <p:cNvPr id="658437" name="Arc 5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6897688" y="4537075"/>
            <a:ext cx="571500" cy="2000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4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94"/>
                  <a:pt x="9634" y="33"/>
                  <a:pt x="21540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94"/>
                  <a:pt x="9634" y="33"/>
                  <a:pt x="21540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38" name="Line 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619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39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95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40" name="Line 8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771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41" name="Line 9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847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42" name="Line 10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924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43" name="Line 11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000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44" name="Line 12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076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45" name="Line 13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152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46" name="Line 14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228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47" name="Line 15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05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48" name="Line 1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381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49" name="Line 17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457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50" name="Line 18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533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51" name="Line 19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609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52" name="Line 20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686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53" name="Line 21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762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54" name="Line 2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838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55" name="Line 2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14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56" name="Line 2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990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57" name="Line 2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067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58" name="Line 2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43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59" name="Line 2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219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60" name="Line 2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95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61" name="Line 2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371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62" name="Line 3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448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63" name="Line 3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524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64" name="Line 32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600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65" name="Line 33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6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66" name="Line 34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3752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67" name="Line 35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3829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68" name="Line 36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3905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69" name="Line 37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981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70" name="Line 38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4057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71" name="Line 39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4133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72" name="Line 40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4210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73" name="Line 41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4286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74" name="Line 42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>
            <a:off x="4362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75" name="Line 43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4438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76" name="Line 44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4514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77" name="Line 45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4591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78" name="Line 46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4667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79" name="Line 47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4743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80" name="Line 48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4819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81" name="Line 49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4895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82" name="Line 50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4972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83" name="Line 51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5048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84" name="Line 52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124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85" name="Line 53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200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86" name="Line 54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5276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87" name="Line 55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5353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88" name="Line 56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5429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89" name="Line 57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5505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90" name="Line 58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5581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91" name="Line 59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5657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92" name="Line 60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5734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93" name="Line 61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5810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94" name="Line 62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5886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95" name="Line 63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5962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96" name="Line 64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6038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97" name="Line 65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6115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98" name="Line 66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6191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499" name="Line 67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6267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00" name="Line 68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6343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01" name="Line 69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6419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02" name="Line 70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64960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03" name="Line 71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65722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04" name="Line 72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66484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05" name="Line 73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67246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06" name="Line 74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6800850" y="43481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07" name="Line 75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1619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08" name="Line 76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1695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09" name="Line 77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1771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10" name="Line 78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1847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11" name="Line 79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1924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12" name="Line 80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2000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13" name="Line 81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2076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14" name="Line 82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>
            <a:off x="2152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15" name="Line 83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2228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16" name="Line 84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2305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17" name="Line 85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2381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18" name="Line 86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>
            <a:off x="2457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19" name="Line 87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2533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20" name="Line 88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2609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21" name="Line 89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2686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22" name="Line 90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2762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23" name="Line 91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2838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24" name="Line 92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2914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25" name="Line 93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2990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26" name="Line 94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3067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27" name="Line 95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3143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28" name="Line 96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3219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29" name="Line 97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3295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30" name="Line 98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3371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31" name="Line 99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3448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32" name="Line 100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3524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33" name="Line 101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3600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34" name="Line 102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>
            <a:off x="3676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35" name="Line 103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>
            <a:off x="3752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36" name="Line 104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>
            <a:off x="3829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37" name="Line 105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>
            <a:off x="3905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38" name="Line 106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>
            <a:off x="3981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39" name="Line 107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4057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40" name="Line 108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4133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41" name="Line 109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4210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42" name="Line 110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>
            <a:off x="4286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43" name="Line 111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4362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44" name="Line 112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4438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45" name="Line 113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4514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46" name="Line 114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4591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47" name="Line 115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4667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48" name="Line 116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743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49" name="Line 117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>
            <a:off x="4819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50" name="Line 118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>
            <a:off x="4895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51" name="Line 119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4972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52" name="Line 120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>
            <a:off x="5048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53" name="Line 121"/>
          <p:cNvSpPr>
            <a:spLocks noChangeShapeType="1"/>
          </p:cNvSpPr>
          <p:nvPr>
            <p:custDataLst>
              <p:tags r:id="rId121"/>
            </p:custDataLst>
          </p:nvPr>
        </p:nvSpPr>
        <p:spPr bwMode="auto">
          <a:xfrm>
            <a:off x="5124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54" name="Line 122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5200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55" name="Line 123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5276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56" name="Line 124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5353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57" name="Line 125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>
            <a:off x="5429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58" name="Line 126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>
            <a:off x="5505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59" name="Line 127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>
            <a:off x="5581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60" name="Line 128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5657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61" name="Line 129"/>
          <p:cNvSpPr>
            <a:spLocks noChangeShapeType="1"/>
          </p:cNvSpPr>
          <p:nvPr>
            <p:custDataLst>
              <p:tags r:id="rId129"/>
            </p:custDataLst>
          </p:nvPr>
        </p:nvSpPr>
        <p:spPr bwMode="auto">
          <a:xfrm>
            <a:off x="5734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62" name="Line 130"/>
          <p:cNvSpPr>
            <a:spLocks noChangeShapeType="1"/>
          </p:cNvSpPr>
          <p:nvPr>
            <p:custDataLst>
              <p:tags r:id="rId130"/>
            </p:custDataLst>
          </p:nvPr>
        </p:nvSpPr>
        <p:spPr bwMode="auto">
          <a:xfrm>
            <a:off x="5810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63" name="Line 131"/>
          <p:cNvSpPr>
            <a:spLocks noChangeShapeType="1"/>
          </p:cNvSpPr>
          <p:nvPr>
            <p:custDataLst>
              <p:tags r:id="rId131"/>
            </p:custDataLst>
          </p:nvPr>
        </p:nvSpPr>
        <p:spPr bwMode="auto">
          <a:xfrm>
            <a:off x="5886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64" name="Line 132"/>
          <p:cNvSpPr>
            <a:spLocks noChangeShapeType="1"/>
          </p:cNvSpPr>
          <p:nvPr>
            <p:custDataLst>
              <p:tags r:id="rId132"/>
            </p:custDataLst>
          </p:nvPr>
        </p:nvSpPr>
        <p:spPr bwMode="auto">
          <a:xfrm>
            <a:off x="5962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65" name="Line 133"/>
          <p:cNvSpPr>
            <a:spLocks noChangeShapeType="1"/>
          </p:cNvSpPr>
          <p:nvPr>
            <p:custDataLst>
              <p:tags r:id="rId133"/>
            </p:custDataLst>
          </p:nvPr>
        </p:nvSpPr>
        <p:spPr bwMode="auto">
          <a:xfrm>
            <a:off x="6038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66" name="Line 134"/>
          <p:cNvSpPr>
            <a:spLocks noChangeShapeType="1"/>
          </p:cNvSpPr>
          <p:nvPr>
            <p:custDataLst>
              <p:tags r:id="rId134"/>
            </p:custDataLst>
          </p:nvPr>
        </p:nvSpPr>
        <p:spPr bwMode="auto">
          <a:xfrm>
            <a:off x="6115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67" name="Line 135"/>
          <p:cNvSpPr>
            <a:spLocks noChangeShapeType="1"/>
          </p:cNvSpPr>
          <p:nvPr>
            <p:custDataLst>
              <p:tags r:id="rId135"/>
            </p:custDataLst>
          </p:nvPr>
        </p:nvSpPr>
        <p:spPr bwMode="auto">
          <a:xfrm>
            <a:off x="6191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68" name="Line 136"/>
          <p:cNvSpPr>
            <a:spLocks noChangeShapeType="1"/>
          </p:cNvSpPr>
          <p:nvPr>
            <p:custDataLst>
              <p:tags r:id="rId136"/>
            </p:custDataLst>
          </p:nvPr>
        </p:nvSpPr>
        <p:spPr bwMode="auto">
          <a:xfrm>
            <a:off x="6267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69" name="Line 137"/>
          <p:cNvSpPr>
            <a:spLocks noChangeShapeType="1"/>
          </p:cNvSpPr>
          <p:nvPr>
            <p:custDataLst>
              <p:tags r:id="rId137"/>
            </p:custDataLst>
          </p:nvPr>
        </p:nvSpPr>
        <p:spPr bwMode="auto">
          <a:xfrm>
            <a:off x="6343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70" name="Line 138"/>
          <p:cNvSpPr>
            <a:spLocks noChangeShapeType="1"/>
          </p:cNvSpPr>
          <p:nvPr>
            <p:custDataLst>
              <p:tags r:id="rId138"/>
            </p:custDataLst>
          </p:nvPr>
        </p:nvSpPr>
        <p:spPr bwMode="auto">
          <a:xfrm>
            <a:off x="6419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71" name="Line 139"/>
          <p:cNvSpPr>
            <a:spLocks noChangeShapeType="1"/>
          </p:cNvSpPr>
          <p:nvPr>
            <p:custDataLst>
              <p:tags r:id="rId139"/>
            </p:custDataLst>
          </p:nvPr>
        </p:nvSpPr>
        <p:spPr bwMode="auto">
          <a:xfrm>
            <a:off x="64960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72" name="Line 140"/>
          <p:cNvSpPr>
            <a:spLocks noChangeShapeType="1"/>
          </p:cNvSpPr>
          <p:nvPr>
            <p:custDataLst>
              <p:tags r:id="rId140"/>
            </p:custDataLst>
          </p:nvPr>
        </p:nvSpPr>
        <p:spPr bwMode="auto">
          <a:xfrm>
            <a:off x="65722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73" name="Line 141"/>
          <p:cNvSpPr>
            <a:spLocks noChangeShapeType="1"/>
          </p:cNvSpPr>
          <p:nvPr>
            <p:custDataLst>
              <p:tags r:id="rId141"/>
            </p:custDataLst>
          </p:nvPr>
        </p:nvSpPr>
        <p:spPr bwMode="auto">
          <a:xfrm>
            <a:off x="66484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74" name="Line 142"/>
          <p:cNvSpPr>
            <a:spLocks noChangeShapeType="1"/>
          </p:cNvSpPr>
          <p:nvPr>
            <p:custDataLst>
              <p:tags r:id="rId142"/>
            </p:custDataLst>
          </p:nvPr>
        </p:nvSpPr>
        <p:spPr bwMode="auto">
          <a:xfrm>
            <a:off x="67246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75" name="Line 143"/>
          <p:cNvSpPr>
            <a:spLocks noChangeShapeType="1"/>
          </p:cNvSpPr>
          <p:nvPr>
            <p:custDataLst>
              <p:tags r:id="rId143"/>
            </p:custDataLst>
          </p:nvPr>
        </p:nvSpPr>
        <p:spPr bwMode="auto">
          <a:xfrm>
            <a:off x="6800850" y="33829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76" name="Line 144"/>
          <p:cNvSpPr>
            <a:spLocks noChangeShapeType="1"/>
          </p:cNvSpPr>
          <p:nvPr>
            <p:custDataLst>
              <p:tags r:id="rId144"/>
            </p:custDataLst>
          </p:nvPr>
        </p:nvSpPr>
        <p:spPr bwMode="auto">
          <a:xfrm>
            <a:off x="1619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77" name="Line 145"/>
          <p:cNvSpPr>
            <a:spLocks noChangeShapeType="1"/>
          </p:cNvSpPr>
          <p:nvPr>
            <p:custDataLst>
              <p:tags r:id="rId145"/>
            </p:custDataLst>
          </p:nvPr>
        </p:nvSpPr>
        <p:spPr bwMode="auto">
          <a:xfrm>
            <a:off x="1695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78" name="Line 146"/>
          <p:cNvSpPr>
            <a:spLocks noChangeShapeType="1"/>
          </p:cNvSpPr>
          <p:nvPr>
            <p:custDataLst>
              <p:tags r:id="rId146"/>
            </p:custDataLst>
          </p:nvPr>
        </p:nvSpPr>
        <p:spPr bwMode="auto">
          <a:xfrm>
            <a:off x="1771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79" name="Line 147"/>
          <p:cNvSpPr>
            <a:spLocks noChangeShapeType="1"/>
          </p:cNvSpPr>
          <p:nvPr>
            <p:custDataLst>
              <p:tags r:id="rId147"/>
            </p:custDataLst>
          </p:nvPr>
        </p:nvSpPr>
        <p:spPr bwMode="auto">
          <a:xfrm>
            <a:off x="1847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80" name="Line 148"/>
          <p:cNvSpPr>
            <a:spLocks noChangeShapeType="1"/>
          </p:cNvSpPr>
          <p:nvPr>
            <p:custDataLst>
              <p:tags r:id="rId148"/>
            </p:custDataLst>
          </p:nvPr>
        </p:nvSpPr>
        <p:spPr bwMode="auto">
          <a:xfrm>
            <a:off x="1924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81" name="Line 149"/>
          <p:cNvSpPr>
            <a:spLocks noChangeShapeType="1"/>
          </p:cNvSpPr>
          <p:nvPr>
            <p:custDataLst>
              <p:tags r:id="rId149"/>
            </p:custDataLst>
          </p:nvPr>
        </p:nvSpPr>
        <p:spPr bwMode="auto">
          <a:xfrm>
            <a:off x="2000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82" name="Line 150"/>
          <p:cNvSpPr>
            <a:spLocks noChangeShapeType="1"/>
          </p:cNvSpPr>
          <p:nvPr>
            <p:custDataLst>
              <p:tags r:id="rId150"/>
            </p:custDataLst>
          </p:nvPr>
        </p:nvSpPr>
        <p:spPr bwMode="auto">
          <a:xfrm>
            <a:off x="2076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83" name="Line 151"/>
          <p:cNvSpPr>
            <a:spLocks noChangeShapeType="1"/>
          </p:cNvSpPr>
          <p:nvPr>
            <p:custDataLst>
              <p:tags r:id="rId151"/>
            </p:custDataLst>
          </p:nvPr>
        </p:nvSpPr>
        <p:spPr bwMode="auto">
          <a:xfrm>
            <a:off x="2152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84" name="Line 152"/>
          <p:cNvSpPr>
            <a:spLocks noChangeShapeType="1"/>
          </p:cNvSpPr>
          <p:nvPr>
            <p:custDataLst>
              <p:tags r:id="rId152"/>
            </p:custDataLst>
          </p:nvPr>
        </p:nvSpPr>
        <p:spPr bwMode="auto">
          <a:xfrm>
            <a:off x="2228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85" name="Line 153"/>
          <p:cNvSpPr>
            <a:spLocks noChangeShapeType="1"/>
          </p:cNvSpPr>
          <p:nvPr>
            <p:custDataLst>
              <p:tags r:id="rId153"/>
            </p:custDataLst>
          </p:nvPr>
        </p:nvSpPr>
        <p:spPr bwMode="auto">
          <a:xfrm>
            <a:off x="2305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86" name="Line 154"/>
          <p:cNvSpPr>
            <a:spLocks noChangeShapeType="1"/>
          </p:cNvSpPr>
          <p:nvPr>
            <p:custDataLst>
              <p:tags r:id="rId154"/>
            </p:custDataLst>
          </p:nvPr>
        </p:nvSpPr>
        <p:spPr bwMode="auto">
          <a:xfrm>
            <a:off x="2381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87" name="Line 155"/>
          <p:cNvSpPr>
            <a:spLocks noChangeShapeType="1"/>
          </p:cNvSpPr>
          <p:nvPr>
            <p:custDataLst>
              <p:tags r:id="rId155"/>
            </p:custDataLst>
          </p:nvPr>
        </p:nvSpPr>
        <p:spPr bwMode="auto">
          <a:xfrm>
            <a:off x="2457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88" name="Line 156"/>
          <p:cNvSpPr>
            <a:spLocks noChangeShapeType="1"/>
          </p:cNvSpPr>
          <p:nvPr>
            <p:custDataLst>
              <p:tags r:id="rId156"/>
            </p:custDataLst>
          </p:nvPr>
        </p:nvSpPr>
        <p:spPr bwMode="auto">
          <a:xfrm>
            <a:off x="2533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89" name="Line 157"/>
          <p:cNvSpPr>
            <a:spLocks noChangeShapeType="1"/>
          </p:cNvSpPr>
          <p:nvPr>
            <p:custDataLst>
              <p:tags r:id="rId157"/>
            </p:custDataLst>
          </p:nvPr>
        </p:nvSpPr>
        <p:spPr bwMode="auto">
          <a:xfrm>
            <a:off x="2609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90" name="Line 158"/>
          <p:cNvSpPr>
            <a:spLocks noChangeShapeType="1"/>
          </p:cNvSpPr>
          <p:nvPr>
            <p:custDataLst>
              <p:tags r:id="rId158"/>
            </p:custDataLst>
          </p:nvPr>
        </p:nvSpPr>
        <p:spPr bwMode="auto">
          <a:xfrm>
            <a:off x="2686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91" name="Line 159"/>
          <p:cNvSpPr>
            <a:spLocks noChangeShapeType="1"/>
          </p:cNvSpPr>
          <p:nvPr>
            <p:custDataLst>
              <p:tags r:id="rId159"/>
            </p:custDataLst>
          </p:nvPr>
        </p:nvSpPr>
        <p:spPr bwMode="auto">
          <a:xfrm>
            <a:off x="2762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92" name="Line 160"/>
          <p:cNvSpPr>
            <a:spLocks noChangeShapeType="1"/>
          </p:cNvSpPr>
          <p:nvPr>
            <p:custDataLst>
              <p:tags r:id="rId160"/>
            </p:custDataLst>
          </p:nvPr>
        </p:nvSpPr>
        <p:spPr bwMode="auto">
          <a:xfrm>
            <a:off x="2838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93" name="Line 161"/>
          <p:cNvSpPr>
            <a:spLocks noChangeShapeType="1"/>
          </p:cNvSpPr>
          <p:nvPr>
            <p:custDataLst>
              <p:tags r:id="rId161"/>
            </p:custDataLst>
          </p:nvPr>
        </p:nvSpPr>
        <p:spPr bwMode="auto">
          <a:xfrm>
            <a:off x="2914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94" name="Line 162"/>
          <p:cNvSpPr>
            <a:spLocks noChangeShapeType="1"/>
          </p:cNvSpPr>
          <p:nvPr>
            <p:custDataLst>
              <p:tags r:id="rId162"/>
            </p:custDataLst>
          </p:nvPr>
        </p:nvSpPr>
        <p:spPr bwMode="auto">
          <a:xfrm>
            <a:off x="2990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95" name="Line 163"/>
          <p:cNvSpPr>
            <a:spLocks noChangeShapeType="1"/>
          </p:cNvSpPr>
          <p:nvPr>
            <p:custDataLst>
              <p:tags r:id="rId163"/>
            </p:custDataLst>
          </p:nvPr>
        </p:nvSpPr>
        <p:spPr bwMode="auto">
          <a:xfrm>
            <a:off x="3067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96" name="Line 164"/>
          <p:cNvSpPr>
            <a:spLocks noChangeShapeType="1"/>
          </p:cNvSpPr>
          <p:nvPr>
            <p:custDataLst>
              <p:tags r:id="rId164"/>
            </p:custDataLst>
          </p:nvPr>
        </p:nvSpPr>
        <p:spPr bwMode="auto">
          <a:xfrm>
            <a:off x="3143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97" name="Line 165"/>
          <p:cNvSpPr>
            <a:spLocks noChangeShapeType="1"/>
          </p:cNvSpPr>
          <p:nvPr>
            <p:custDataLst>
              <p:tags r:id="rId165"/>
            </p:custDataLst>
          </p:nvPr>
        </p:nvSpPr>
        <p:spPr bwMode="auto">
          <a:xfrm>
            <a:off x="3219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98" name="Line 166"/>
          <p:cNvSpPr>
            <a:spLocks noChangeShapeType="1"/>
          </p:cNvSpPr>
          <p:nvPr>
            <p:custDataLst>
              <p:tags r:id="rId166"/>
            </p:custDataLst>
          </p:nvPr>
        </p:nvSpPr>
        <p:spPr bwMode="auto">
          <a:xfrm>
            <a:off x="3295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599" name="Line 167"/>
          <p:cNvSpPr>
            <a:spLocks noChangeShapeType="1"/>
          </p:cNvSpPr>
          <p:nvPr>
            <p:custDataLst>
              <p:tags r:id="rId167"/>
            </p:custDataLst>
          </p:nvPr>
        </p:nvSpPr>
        <p:spPr bwMode="auto">
          <a:xfrm>
            <a:off x="3371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00" name="Line 168"/>
          <p:cNvSpPr>
            <a:spLocks noChangeShapeType="1"/>
          </p:cNvSpPr>
          <p:nvPr>
            <p:custDataLst>
              <p:tags r:id="rId168"/>
            </p:custDataLst>
          </p:nvPr>
        </p:nvSpPr>
        <p:spPr bwMode="auto">
          <a:xfrm>
            <a:off x="3448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01" name="Line 169"/>
          <p:cNvSpPr>
            <a:spLocks noChangeShapeType="1"/>
          </p:cNvSpPr>
          <p:nvPr>
            <p:custDataLst>
              <p:tags r:id="rId169"/>
            </p:custDataLst>
          </p:nvPr>
        </p:nvSpPr>
        <p:spPr bwMode="auto">
          <a:xfrm>
            <a:off x="3524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02" name="Line 170"/>
          <p:cNvSpPr>
            <a:spLocks noChangeShapeType="1"/>
          </p:cNvSpPr>
          <p:nvPr>
            <p:custDataLst>
              <p:tags r:id="rId170"/>
            </p:custDataLst>
          </p:nvPr>
        </p:nvSpPr>
        <p:spPr bwMode="auto">
          <a:xfrm>
            <a:off x="3600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03" name="Line 171"/>
          <p:cNvSpPr>
            <a:spLocks noChangeShapeType="1"/>
          </p:cNvSpPr>
          <p:nvPr>
            <p:custDataLst>
              <p:tags r:id="rId171"/>
            </p:custDataLst>
          </p:nvPr>
        </p:nvSpPr>
        <p:spPr bwMode="auto">
          <a:xfrm>
            <a:off x="3676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04" name="Line 172"/>
          <p:cNvSpPr>
            <a:spLocks noChangeShapeType="1"/>
          </p:cNvSpPr>
          <p:nvPr>
            <p:custDataLst>
              <p:tags r:id="rId172"/>
            </p:custDataLst>
          </p:nvPr>
        </p:nvSpPr>
        <p:spPr bwMode="auto">
          <a:xfrm>
            <a:off x="3752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05" name="Line 173"/>
          <p:cNvSpPr>
            <a:spLocks noChangeShapeType="1"/>
          </p:cNvSpPr>
          <p:nvPr>
            <p:custDataLst>
              <p:tags r:id="rId173"/>
            </p:custDataLst>
          </p:nvPr>
        </p:nvSpPr>
        <p:spPr bwMode="auto">
          <a:xfrm>
            <a:off x="3829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06" name="Line 174"/>
          <p:cNvSpPr>
            <a:spLocks noChangeShapeType="1"/>
          </p:cNvSpPr>
          <p:nvPr>
            <p:custDataLst>
              <p:tags r:id="rId174"/>
            </p:custDataLst>
          </p:nvPr>
        </p:nvSpPr>
        <p:spPr bwMode="auto">
          <a:xfrm>
            <a:off x="3905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07" name="Line 175"/>
          <p:cNvSpPr>
            <a:spLocks noChangeShapeType="1"/>
          </p:cNvSpPr>
          <p:nvPr>
            <p:custDataLst>
              <p:tags r:id="rId175"/>
            </p:custDataLst>
          </p:nvPr>
        </p:nvSpPr>
        <p:spPr bwMode="auto">
          <a:xfrm>
            <a:off x="3981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08" name="Line 176"/>
          <p:cNvSpPr>
            <a:spLocks noChangeShapeType="1"/>
          </p:cNvSpPr>
          <p:nvPr>
            <p:custDataLst>
              <p:tags r:id="rId176"/>
            </p:custDataLst>
          </p:nvPr>
        </p:nvSpPr>
        <p:spPr bwMode="auto">
          <a:xfrm>
            <a:off x="4057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09" name="Line 177"/>
          <p:cNvSpPr>
            <a:spLocks noChangeShapeType="1"/>
          </p:cNvSpPr>
          <p:nvPr>
            <p:custDataLst>
              <p:tags r:id="rId177"/>
            </p:custDataLst>
          </p:nvPr>
        </p:nvSpPr>
        <p:spPr bwMode="auto">
          <a:xfrm>
            <a:off x="4133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10" name="Line 178"/>
          <p:cNvSpPr>
            <a:spLocks noChangeShapeType="1"/>
          </p:cNvSpPr>
          <p:nvPr>
            <p:custDataLst>
              <p:tags r:id="rId178"/>
            </p:custDataLst>
          </p:nvPr>
        </p:nvSpPr>
        <p:spPr bwMode="auto">
          <a:xfrm>
            <a:off x="4210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11" name="Line 179"/>
          <p:cNvSpPr>
            <a:spLocks noChangeShapeType="1"/>
          </p:cNvSpPr>
          <p:nvPr>
            <p:custDataLst>
              <p:tags r:id="rId179"/>
            </p:custDataLst>
          </p:nvPr>
        </p:nvSpPr>
        <p:spPr bwMode="auto">
          <a:xfrm>
            <a:off x="4286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12" name="Line 180"/>
          <p:cNvSpPr>
            <a:spLocks noChangeShapeType="1"/>
          </p:cNvSpPr>
          <p:nvPr>
            <p:custDataLst>
              <p:tags r:id="rId180"/>
            </p:custDataLst>
          </p:nvPr>
        </p:nvSpPr>
        <p:spPr bwMode="auto">
          <a:xfrm>
            <a:off x="4362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13" name="Line 181"/>
          <p:cNvSpPr>
            <a:spLocks noChangeShapeType="1"/>
          </p:cNvSpPr>
          <p:nvPr>
            <p:custDataLst>
              <p:tags r:id="rId181"/>
            </p:custDataLst>
          </p:nvPr>
        </p:nvSpPr>
        <p:spPr bwMode="auto">
          <a:xfrm>
            <a:off x="4438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14" name="Line 182"/>
          <p:cNvSpPr>
            <a:spLocks noChangeShapeType="1"/>
          </p:cNvSpPr>
          <p:nvPr>
            <p:custDataLst>
              <p:tags r:id="rId182"/>
            </p:custDataLst>
          </p:nvPr>
        </p:nvSpPr>
        <p:spPr bwMode="auto">
          <a:xfrm>
            <a:off x="4514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15" name="Line 183"/>
          <p:cNvSpPr>
            <a:spLocks noChangeShapeType="1"/>
          </p:cNvSpPr>
          <p:nvPr>
            <p:custDataLst>
              <p:tags r:id="rId183"/>
            </p:custDataLst>
          </p:nvPr>
        </p:nvSpPr>
        <p:spPr bwMode="auto">
          <a:xfrm>
            <a:off x="4591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16" name="Line 184"/>
          <p:cNvSpPr>
            <a:spLocks noChangeShapeType="1"/>
          </p:cNvSpPr>
          <p:nvPr>
            <p:custDataLst>
              <p:tags r:id="rId184"/>
            </p:custDataLst>
          </p:nvPr>
        </p:nvSpPr>
        <p:spPr bwMode="auto">
          <a:xfrm>
            <a:off x="4667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17" name="Line 185"/>
          <p:cNvSpPr>
            <a:spLocks noChangeShapeType="1"/>
          </p:cNvSpPr>
          <p:nvPr>
            <p:custDataLst>
              <p:tags r:id="rId185"/>
            </p:custDataLst>
          </p:nvPr>
        </p:nvSpPr>
        <p:spPr bwMode="auto">
          <a:xfrm>
            <a:off x="4743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18" name="Line 186"/>
          <p:cNvSpPr>
            <a:spLocks noChangeShapeType="1"/>
          </p:cNvSpPr>
          <p:nvPr>
            <p:custDataLst>
              <p:tags r:id="rId186"/>
            </p:custDataLst>
          </p:nvPr>
        </p:nvSpPr>
        <p:spPr bwMode="auto">
          <a:xfrm>
            <a:off x="4819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19" name="Line 187"/>
          <p:cNvSpPr>
            <a:spLocks noChangeShapeType="1"/>
          </p:cNvSpPr>
          <p:nvPr>
            <p:custDataLst>
              <p:tags r:id="rId187"/>
            </p:custDataLst>
          </p:nvPr>
        </p:nvSpPr>
        <p:spPr bwMode="auto">
          <a:xfrm>
            <a:off x="4895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20" name="Line 188"/>
          <p:cNvSpPr>
            <a:spLocks noChangeShapeType="1"/>
          </p:cNvSpPr>
          <p:nvPr>
            <p:custDataLst>
              <p:tags r:id="rId188"/>
            </p:custDataLst>
          </p:nvPr>
        </p:nvSpPr>
        <p:spPr bwMode="auto">
          <a:xfrm>
            <a:off x="4972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21" name="Line 189"/>
          <p:cNvSpPr>
            <a:spLocks noChangeShapeType="1"/>
          </p:cNvSpPr>
          <p:nvPr>
            <p:custDataLst>
              <p:tags r:id="rId189"/>
            </p:custDataLst>
          </p:nvPr>
        </p:nvSpPr>
        <p:spPr bwMode="auto">
          <a:xfrm>
            <a:off x="5048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22" name="Line 190"/>
          <p:cNvSpPr>
            <a:spLocks noChangeShapeType="1"/>
          </p:cNvSpPr>
          <p:nvPr>
            <p:custDataLst>
              <p:tags r:id="rId190"/>
            </p:custDataLst>
          </p:nvPr>
        </p:nvSpPr>
        <p:spPr bwMode="auto">
          <a:xfrm>
            <a:off x="5124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23" name="Line 191"/>
          <p:cNvSpPr>
            <a:spLocks noChangeShapeType="1"/>
          </p:cNvSpPr>
          <p:nvPr>
            <p:custDataLst>
              <p:tags r:id="rId191"/>
            </p:custDataLst>
          </p:nvPr>
        </p:nvSpPr>
        <p:spPr bwMode="auto">
          <a:xfrm>
            <a:off x="5200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24" name="Line 192"/>
          <p:cNvSpPr>
            <a:spLocks noChangeShapeType="1"/>
          </p:cNvSpPr>
          <p:nvPr>
            <p:custDataLst>
              <p:tags r:id="rId192"/>
            </p:custDataLst>
          </p:nvPr>
        </p:nvSpPr>
        <p:spPr bwMode="auto">
          <a:xfrm>
            <a:off x="5276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25" name="Line 193"/>
          <p:cNvSpPr>
            <a:spLocks noChangeShapeType="1"/>
          </p:cNvSpPr>
          <p:nvPr>
            <p:custDataLst>
              <p:tags r:id="rId193"/>
            </p:custDataLst>
          </p:nvPr>
        </p:nvSpPr>
        <p:spPr bwMode="auto">
          <a:xfrm>
            <a:off x="5353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26" name="Line 194"/>
          <p:cNvSpPr>
            <a:spLocks noChangeShapeType="1"/>
          </p:cNvSpPr>
          <p:nvPr>
            <p:custDataLst>
              <p:tags r:id="rId194"/>
            </p:custDataLst>
          </p:nvPr>
        </p:nvSpPr>
        <p:spPr bwMode="auto">
          <a:xfrm>
            <a:off x="5429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27" name="Line 195"/>
          <p:cNvSpPr>
            <a:spLocks noChangeShapeType="1"/>
          </p:cNvSpPr>
          <p:nvPr>
            <p:custDataLst>
              <p:tags r:id="rId195"/>
            </p:custDataLst>
          </p:nvPr>
        </p:nvSpPr>
        <p:spPr bwMode="auto">
          <a:xfrm>
            <a:off x="5505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28" name="Line 196"/>
          <p:cNvSpPr>
            <a:spLocks noChangeShapeType="1"/>
          </p:cNvSpPr>
          <p:nvPr>
            <p:custDataLst>
              <p:tags r:id="rId196"/>
            </p:custDataLst>
          </p:nvPr>
        </p:nvSpPr>
        <p:spPr bwMode="auto">
          <a:xfrm>
            <a:off x="5581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29" name="Line 197"/>
          <p:cNvSpPr>
            <a:spLocks noChangeShapeType="1"/>
          </p:cNvSpPr>
          <p:nvPr>
            <p:custDataLst>
              <p:tags r:id="rId197"/>
            </p:custDataLst>
          </p:nvPr>
        </p:nvSpPr>
        <p:spPr bwMode="auto">
          <a:xfrm>
            <a:off x="5657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30" name="Line 198"/>
          <p:cNvSpPr>
            <a:spLocks noChangeShapeType="1"/>
          </p:cNvSpPr>
          <p:nvPr>
            <p:custDataLst>
              <p:tags r:id="rId198"/>
            </p:custDataLst>
          </p:nvPr>
        </p:nvSpPr>
        <p:spPr bwMode="auto">
          <a:xfrm>
            <a:off x="5734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31" name="Line 199"/>
          <p:cNvSpPr>
            <a:spLocks noChangeShapeType="1"/>
          </p:cNvSpPr>
          <p:nvPr>
            <p:custDataLst>
              <p:tags r:id="rId199"/>
            </p:custDataLst>
          </p:nvPr>
        </p:nvSpPr>
        <p:spPr bwMode="auto">
          <a:xfrm>
            <a:off x="5810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32" name="Line 200"/>
          <p:cNvSpPr>
            <a:spLocks noChangeShapeType="1"/>
          </p:cNvSpPr>
          <p:nvPr>
            <p:custDataLst>
              <p:tags r:id="rId200"/>
            </p:custDataLst>
          </p:nvPr>
        </p:nvSpPr>
        <p:spPr bwMode="auto">
          <a:xfrm>
            <a:off x="5886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33" name="Line 201"/>
          <p:cNvSpPr>
            <a:spLocks noChangeShapeType="1"/>
          </p:cNvSpPr>
          <p:nvPr>
            <p:custDataLst>
              <p:tags r:id="rId201"/>
            </p:custDataLst>
          </p:nvPr>
        </p:nvSpPr>
        <p:spPr bwMode="auto">
          <a:xfrm>
            <a:off x="5962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34" name="Line 202"/>
          <p:cNvSpPr>
            <a:spLocks noChangeShapeType="1"/>
          </p:cNvSpPr>
          <p:nvPr>
            <p:custDataLst>
              <p:tags r:id="rId202"/>
            </p:custDataLst>
          </p:nvPr>
        </p:nvSpPr>
        <p:spPr bwMode="auto">
          <a:xfrm>
            <a:off x="6038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35" name="Line 203"/>
          <p:cNvSpPr>
            <a:spLocks noChangeShapeType="1"/>
          </p:cNvSpPr>
          <p:nvPr>
            <p:custDataLst>
              <p:tags r:id="rId203"/>
            </p:custDataLst>
          </p:nvPr>
        </p:nvSpPr>
        <p:spPr bwMode="auto">
          <a:xfrm>
            <a:off x="6115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36" name="Line 204"/>
          <p:cNvSpPr>
            <a:spLocks noChangeShapeType="1"/>
          </p:cNvSpPr>
          <p:nvPr>
            <p:custDataLst>
              <p:tags r:id="rId204"/>
            </p:custDataLst>
          </p:nvPr>
        </p:nvSpPr>
        <p:spPr bwMode="auto">
          <a:xfrm>
            <a:off x="6191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37" name="Line 205"/>
          <p:cNvSpPr>
            <a:spLocks noChangeShapeType="1"/>
          </p:cNvSpPr>
          <p:nvPr>
            <p:custDataLst>
              <p:tags r:id="rId205"/>
            </p:custDataLst>
          </p:nvPr>
        </p:nvSpPr>
        <p:spPr bwMode="auto">
          <a:xfrm>
            <a:off x="6267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38" name="Line 206"/>
          <p:cNvSpPr>
            <a:spLocks noChangeShapeType="1"/>
          </p:cNvSpPr>
          <p:nvPr>
            <p:custDataLst>
              <p:tags r:id="rId206"/>
            </p:custDataLst>
          </p:nvPr>
        </p:nvSpPr>
        <p:spPr bwMode="auto">
          <a:xfrm>
            <a:off x="6343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39" name="Line 207"/>
          <p:cNvSpPr>
            <a:spLocks noChangeShapeType="1"/>
          </p:cNvSpPr>
          <p:nvPr>
            <p:custDataLst>
              <p:tags r:id="rId207"/>
            </p:custDataLst>
          </p:nvPr>
        </p:nvSpPr>
        <p:spPr bwMode="auto">
          <a:xfrm>
            <a:off x="6419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40" name="Line 208"/>
          <p:cNvSpPr>
            <a:spLocks noChangeShapeType="1"/>
          </p:cNvSpPr>
          <p:nvPr>
            <p:custDataLst>
              <p:tags r:id="rId208"/>
            </p:custDataLst>
          </p:nvPr>
        </p:nvSpPr>
        <p:spPr bwMode="auto">
          <a:xfrm>
            <a:off x="64960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41" name="Line 209"/>
          <p:cNvSpPr>
            <a:spLocks noChangeShapeType="1"/>
          </p:cNvSpPr>
          <p:nvPr>
            <p:custDataLst>
              <p:tags r:id="rId209"/>
            </p:custDataLst>
          </p:nvPr>
        </p:nvSpPr>
        <p:spPr bwMode="auto">
          <a:xfrm>
            <a:off x="65722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42" name="Line 210"/>
          <p:cNvSpPr>
            <a:spLocks noChangeShapeType="1"/>
          </p:cNvSpPr>
          <p:nvPr>
            <p:custDataLst>
              <p:tags r:id="rId210"/>
            </p:custDataLst>
          </p:nvPr>
        </p:nvSpPr>
        <p:spPr bwMode="auto">
          <a:xfrm>
            <a:off x="66484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43" name="Line 211"/>
          <p:cNvSpPr>
            <a:spLocks noChangeShapeType="1"/>
          </p:cNvSpPr>
          <p:nvPr>
            <p:custDataLst>
              <p:tags r:id="rId211"/>
            </p:custDataLst>
          </p:nvPr>
        </p:nvSpPr>
        <p:spPr bwMode="auto">
          <a:xfrm>
            <a:off x="67246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44" name="Line 212"/>
          <p:cNvSpPr>
            <a:spLocks noChangeShapeType="1"/>
          </p:cNvSpPr>
          <p:nvPr>
            <p:custDataLst>
              <p:tags r:id="rId212"/>
            </p:custDataLst>
          </p:nvPr>
        </p:nvSpPr>
        <p:spPr bwMode="auto">
          <a:xfrm>
            <a:off x="6800850" y="2417762"/>
            <a:ext cx="25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45" name="Line 213"/>
          <p:cNvSpPr>
            <a:spLocks noChangeShapeType="1"/>
          </p:cNvSpPr>
          <p:nvPr>
            <p:custDataLst>
              <p:tags r:id="rId213"/>
            </p:custDataLst>
          </p:nvPr>
        </p:nvSpPr>
        <p:spPr bwMode="auto">
          <a:xfrm flipV="1">
            <a:off x="1473200" y="2411412"/>
            <a:ext cx="0" cy="290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46" name="Line 214"/>
          <p:cNvSpPr>
            <a:spLocks noChangeShapeType="1"/>
          </p:cNvSpPr>
          <p:nvPr>
            <p:custDataLst>
              <p:tags r:id="rId214"/>
            </p:custDataLst>
          </p:nvPr>
        </p:nvSpPr>
        <p:spPr bwMode="auto">
          <a:xfrm>
            <a:off x="1428750" y="5326062"/>
            <a:ext cx="76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47" name="Line 215"/>
          <p:cNvSpPr>
            <a:spLocks noChangeShapeType="1"/>
          </p:cNvSpPr>
          <p:nvPr>
            <p:custDataLst>
              <p:tags r:id="rId215"/>
            </p:custDataLst>
          </p:nvPr>
        </p:nvSpPr>
        <p:spPr bwMode="auto">
          <a:xfrm>
            <a:off x="1466850" y="5326062"/>
            <a:ext cx="5372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48" name="Line 216"/>
          <p:cNvSpPr>
            <a:spLocks noChangeShapeType="1"/>
          </p:cNvSpPr>
          <p:nvPr>
            <p:custDataLst>
              <p:tags r:id="rId216"/>
            </p:custDataLst>
          </p:nvPr>
        </p:nvSpPr>
        <p:spPr bwMode="auto">
          <a:xfrm flipV="1">
            <a:off x="1473200" y="52720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49" name="Line 217"/>
          <p:cNvSpPr>
            <a:spLocks noChangeShapeType="1"/>
          </p:cNvSpPr>
          <p:nvPr>
            <p:custDataLst>
              <p:tags r:id="rId217"/>
            </p:custDataLst>
          </p:nvPr>
        </p:nvSpPr>
        <p:spPr bwMode="auto">
          <a:xfrm flipV="1">
            <a:off x="1739900" y="52720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50" name="Line 218"/>
          <p:cNvSpPr>
            <a:spLocks noChangeShapeType="1"/>
          </p:cNvSpPr>
          <p:nvPr>
            <p:custDataLst>
              <p:tags r:id="rId218"/>
            </p:custDataLst>
          </p:nvPr>
        </p:nvSpPr>
        <p:spPr bwMode="auto">
          <a:xfrm flipV="1">
            <a:off x="2019300" y="52720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51" name="Line 219"/>
          <p:cNvSpPr>
            <a:spLocks noChangeShapeType="1"/>
          </p:cNvSpPr>
          <p:nvPr>
            <p:custDataLst>
              <p:tags r:id="rId219"/>
            </p:custDataLst>
          </p:nvPr>
        </p:nvSpPr>
        <p:spPr bwMode="auto">
          <a:xfrm flipV="1">
            <a:off x="2286000" y="52720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52" name="Line 220"/>
          <p:cNvSpPr>
            <a:spLocks noChangeShapeType="1"/>
          </p:cNvSpPr>
          <p:nvPr>
            <p:custDataLst>
              <p:tags r:id="rId220"/>
            </p:custDataLst>
          </p:nvPr>
        </p:nvSpPr>
        <p:spPr bwMode="auto">
          <a:xfrm flipV="1">
            <a:off x="2552700" y="52720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53" name="Line 221"/>
          <p:cNvSpPr>
            <a:spLocks noChangeShapeType="1"/>
          </p:cNvSpPr>
          <p:nvPr>
            <p:custDataLst>
              <p:tags r:id="rId221"/>
            </p:custDataLst>
          </p:nvPr>
        </p:nvSpPr>
        <p:spPr bwMode="auto">
          <a:xfrm flipV="1">
            <a:off x="2819400" y="52720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54" name="Line 222"/>
          <p:cNvSpPr>
            <a:spLocks noChangeShapeType="1"/>
          </p:cNvSpPr>
          <p:nvPr>
            <p:custDataLst>
              <p:tags r:id="rId222"/>
            </p:custDataLst>
          </p:nvPr>
        </p:nvSpPr>
        <p:spPr bwMode="auto">
          <a:xfrm flipV="1">
            <a:off x="3086100" y="52720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55" name="Line 223"/>
          <p:cNvSpPr>
            <a:spLocks noChangeShapeType="1"/>
          </p:cNvSpPr>
          <p:nvPr>
            <p:custDataLst>
              <p:tags r:id="rId223"/>
            </p:custDataLst>
          </p:nvPr>
        </p:nvSpPr>
        <p:spPr bwMode="auto">
          <a:xfrm flipV="1">
            <a:off x="33528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56" name="Line 224"/>
          <p:cNvSpPr>
            <a:spLocks noChangeShapeType="1"/>
          </p:cNvSpPr>
          <p:nvPr>
            <p:custDataLst>
              <p:tags r:id="rId224"/>
            </p:custDataLst>
          </p:nvPr>
        </p:nvSpPr>
        <p:spPr bwMode="auto">
          <a:xfrm flipV="1">
            <a:off x="36195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57" name="Line 225"/>
          <p:cNvSpPr>
            <a:spLocks noChangeShapeType="1"/>
          </p:cNvSpPr>
          <p:nvPr>
            <p:custDataLst>
              <p:tags r:id="rId225"/>
            </p:custDataLst>
          </p:nvPr>
        </p:nvSpPr>
        <p:spPr bwMode="auto">
          <a:xfrm flipV="1">
            <a:off x="38989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58" name="Line 226"/>
          <p:cNvSpPr>
            <a:spLocks noChangeShapeType="1"/>
          </p:cNvSpPr>
          <p:nvPr>
            <p:custDataLst>
              <p:tags r:id="rId226"/>
            </p:custDataLst>
          </p:nvPr>
        </p:nvSpPr>
        <p:spPr bwMode="auto">
          <a:xfrm flipV="1">
            <a:off x="41656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59" name="Line 227"/>
          <p:cNvSpPr>
            <a:spLocks noChangeShapeType="1"/>
          </p:cNvSpPr>
          <p:nvPr>
            <p:custDataLst>
              <p:tags r:id="rId227"/>
            </p:custDataLst>
          </p:nvPr>
        </p:nvSpPr>
        <p:spPr bwMode="auto">
          <a:xfrm flipV="1">
            <a:off x="44323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60" name="Line 228"/>
          <p:cNvSpPr>
            <a:spLocks noChangeShapeType="1"/>
          </p:cNvSpPr>
          <p:nvPr>
            <p:custDataLst>
              <p:tags r:id="rId228"/>
            </p:custDataLst>
          </p:nvPr>
        </p:nvSpPr>
        <p:spPr bwMode="auto">
          <a:xfrm flipV="1">
            <a:off x="46990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61" name="Line 229"/>
          <p:cNvSpPr>
            <a:spLocks noChangeShapeType="1"/>
          </p:cNvSpPr>
          <p:nvPr>
            <p:custDataLst>
              <p:tags r:id="rId229"/>
            </p:custDataLst>
          </p:nvPr>
        </p:nvSpPr>
        <p:spPr bwMode="auto">
          <a:xfrm flipV="1">
            <a:off x="49657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62" name="Line 230"/>
          <p:cNvSpPr>
            <a:spLocks noChangeShapeType="1"/>
          </p:cNvSpPr>
          <p:nvPr>
            <p:custDataLst>
              <p:tags r:id="rId230"/>
            </p:custDataLst>
          </p:nvPr>
        </p:nvSpPr>
        <p:spPr bwMode="auto">
          <a:xfrm flipV="1">
            <a:off x="52324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63" name="Line 231"/>
          <p:cNvSpPr>
            <a:spLocks noChangeShapeType="1"/>
          </p:cNvSpPr>
          <p:nvPr>
            <p:custDataLst>
              <p:tags r:id="rId231"/>
            </p:custDataLst>
          </p:nvPr>
        </p:nvSpPr>
        <p:spPr bwMode="auto">
          <a:xfrm flipV="1">
            <a:off x="54991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64" name="Line 232"/>
          <p:cNvSpPr>
            <a:spLocks noChangeShapeType="1"/>
          </p:cNvSpPr>
          <p:nvPr>
            <p:custDataLst>
              <p:tags r:id="rId232"/>
            </p:custDataLst>
          </p:nvPr>
        </p:nvSpPr>
        <p:spPr bwMode="auto">
          <a:xfrm flipV="1">
            <a:off x="57785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65" name="Line 233"/>
          <p:cNvSpPr>
            <a:spLocks noChangeShapeType="1"/>
          </p:cNvSpPr>
          <p:nvPr>
            <p:custDataLst>
              <p:tags r:id="rId233"/>
            </p:custDataLst>
          </p:nvPr>
        </p:nvSpPr>
        <p:spPr bwMode="auto">
          <a:xfrm flipV="1">
            <a:off x="60452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66" name="Line 234"/>
          <p:cNvSpPr>
            <a:spLocks noChangeShapeType="1"/>
          </p:cNvSpPr>
          <p:nvPr>
            <p:custDataLst>
              <p:tags r:id="rId234"/>
            </p:custDataLst>
          </p:nvPr>
        </p:nvSpPr>
        <p:spPr bwMode="auto">
          <a:xfrm flipV="1">
            <a:off x="63119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67" name="Line 235"/>
          <p:cNvSpPr>
            <a:spLocks noChangeShapeType="1"/>
          </p:cNvSpPr>
          <p:nvPr>
            <p:custDataLst>
              <p:tags r:id="rId235"/>
            </p:custDataLst>
          </p:nvPr>
        </p:nvSpPr>
        <p:spPr bwMode="auto">
          <a:xfrm flipV="1">
            <a:off x="65786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68" name="Line 236"/>
          <p:cNvSpPr>
            <a:spLocks noChangeShapeType="1"/>
          </p:cNvSpPr>
          <p:nvPr>
            <p:custDataLst>
              <p:tags r:id="rId236"/>
            </p:custDataLst>
          </p:nvPr>
        </p:nvSpPr>
        <p:spPr bwMode="auto">
          <a:xfrm flipV="1">
            <a:off x="6845300" y="5500687"/>
            <a:ext cx="0" cy="95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69" name="Freeform 237"/>
          <p:cNvSpPr>
            <a:spLocks/>
          </p:cNvSpPr>
          <p:nvPr>
            <p:custDataLst>
              <p:tags r:id="rId237"/>
            </p:custDataLst>
          </p:nvPr>
        </p:nvSpPr>
        <p:spPr bwMode="auto">
          <a:xfrm>
            <a:off x="1466850" y="2436812"/>
            <a:ext cx="5373688" cy="2884488"/>
          </a:xfrm>
          <a:custGeom>
            <a:avLst/>
            <a:gdLst/>
            <a:ahLst/>
            <a:cxnLst>
              <a:cxn ang="0">
                <a:pos x="0" y="1816"/>
              </a:cxn>
              <a:cxn ang="0">
                <a:pos x="168" y="1752"/>
              </a:cxn>
              <a:cxn ang="0">
                <a:pos x="344" y="1696"/>
              </a:cxn>
              <a:cxn ang="0">
                <a:pos x="512" y="1640"/>
              </a:cxn>
              <a:cxn ang="0">
                <a:pos x="680" y="1576"/>
              </a:cxn>
              <a:cxn ang="0">
                <a:pos x="848" y="1520"/>
              </a:cxn>
              <a:cxn ang="0">
                <a:pos x="1016" y="1456"/>
              </a:cxn>
              <a:cxn ang="0">
                <a:pos x="1184" y="1400"/>
              </a:cxn>
              <a:cxn ang="0">
                <a:pos x="1352" y="1296"/>
              </a:cxn>
              <a:cxn ang="0">
                <a:pos x="1528" y="1184"/>
              </a:cxn>
              <a:cxn ang="0">
                <a:pos x="1696" y="1080"/>
              </a:cxn>
              <a:cxn ang="0">
                <a:pos x="1864" y="968"/>
              </a:cxn>
              <a:cxn ang="0">
                <a:pos x="2032" y="864"/>
              </a:cxn>
              <a:cxn ang="0">
                <a:pos x="2200" y="752"/>
              </a:cxn>
              <a:cxn ang="0">
                <a:pos x="2368" y="648"/>
              </a:cxn>
              <a:cxn ang="0">
                <a:pos x="2536" y="536"/>
              </a:cxn>
              <a:cxn ang="0">
                <a:pos x="2712" y="432"/>
              </a:cxn>
              <a:cxn ang="0">
                <a:pos x="2880" y="328"/>
              </a:cxn>
              <a:cxn ang="0">
                <a:pos x="3048" y="216"/>
              </a:cxn>
              <a:cxn ang="0">
                <a:pos x="3216" y="112"/>
              </a:cxn>
              <a:cxn ang="0">
                <a:pos x="3384" y="0"/>
              </a:cxn>
            </a:cxnLst>
            <a:rect l="0" t="0" r="r" b="b"/>
            <a:pathLst>
              <a:path w="3385" h="1817">
                <a:moveTo>
                  <a:pt x="0" y="1816"/>
                </a:moveTo>
                <a:lnTo>
                  <a:pt x="168" y="1752"/>
                </a:lnTo>
                <a:lnTo>
                  <a:pt x="344" y="1696"/>
                </a:lnTo>
                <a:lnTo>
                  <a:pt x="512" y="1640"/>
                </a:lnTo>
                <a:lnTo>
                  <a:pt x="680" y="1576"/>
                </a:lnTo>
                <a:lnTo>
                  <a:pt x="848" y="1520"/>
                </a:lnTo>
                <a:lnTo>
                  <a:pt x="1016" y="1456"/>
                </a:lnTo>
                <a:lnTo>
                  <a:pt x="1184" y="1400"/>
                </a:lnTo>
                <a:lnTo>
                  <a:pt x="1352" y="1296"/>
                </a:lnTo>
                <a:lnTo>
                  <a:pt x="1528" y="1184"/>
                </a:lnTo>
                <a:lnTo>
                  <a:pt x="1696" y="1080"/>
                </a:lnTo>
                <a:lnTo>
                  <a:pt x="1864" y="968"/>
                </a:lnTo>
                <a:lnTo>
                  <a:pt x="2032" y="864"/>
                </a:lnTo>
                <a:lnTo>
                  <a:pt x="2200" y="752"/>
                </a:lnTo>
                <a:lnTo>
                  <a:pt x="2368" y="648"/>
                </a:lnTo>
                <a:lnTo>
                  <a:pt x="2536" y="536"/>
                </a:lnTo>
                <a:lnTo>
                  <a:pt x="2712" y="432"/>
                </a:lnTo>
                <a:lnTo>
                  <a:pt x="2880" y="328"/>
                </a:lnTo>
                <a:lnTo>
                  <a:pt x="3048" y="216"/>
                </a:lnTo>
                <a:lnTo>
                  <a:pt x="3216" y="112"/>
                </a:lnTo>
                <a:lnTo>
                  <a:pt x="338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70" name="Freeform 238"/>
          <p:cNvSpPr>
            <a:spLocks/>
          </p:cNvSpPr>
          <p:nvPr>
            <p:custDataLst>
              <p:tags r:id="rId238"/>
            </p:custDataLst>
          </p:nvPr>
        </p:nvSpPr>
        <p:spPr bwMode="auto">
          <a:xfrm>
            <a:off x="1466850" y="4748212"/>
            <a:ext cx="5373688" cy="573088"/>
          </a:xfrm>
          <a:custGeom>
            <a:avLst/>
            <a:gdLst/>
            <a:ahLst/>
            <a:cxnLst>
              <a:cxn ang="0">
                <a:pos x="0" y="360"/>
              </a:cxn>
              <a:cxn ang="0">
                <a:pos x="168" y="344"/>
              </a:cxn>
              <a:cxn ang="0">
                <a:pos x="344" y="320"/>
              </a:cxn>
              <a:cxn ang="0">
                <a:pos x="512" y="304"/>
              </a:cxn>
              <a:cxn ang="0">
                <a:pos x="680" y="288"/>
              </a:cxn>
              <a:cxn ang="0">
                <a:pos x="848" y="272"/>
              </a:cxn>
              <a:cxn ang="0">
                <a:pos x="1016" y="248"/>
              </a:cxn>
              <a:cxn ang="0">
                <a:pos x="1184" y="232"/>
              </a:cxn>
              <a:cxn ang="0">
                <a:pos x="1352" y="216"/>
              </a:cxn>
              <a:cxn ang="0">
                <a:pos x="1528" y="200"/>
              </a:cxn>
              <a:cxn ang="0">
                <a:pos x="1696" y="176"/>
              </a:cxn>
              <a:cxn ang="0">
                <a:pos x="1864" y="160"/>
              </a:cxn>
              <a:cxn ang="0">
                <a:pos x="2032" y="144"/>
              </a:cxn>
              <a:cxn ang="0">
                <a:pos x="2200" y="128"/>
              </a:cxn>
              <a:cxn ang="0">
                <a:pos x="2368" y="104"/>
              </a:cxn>
              <a:cxn ang="0">
                <a:pos x="2536" y="88"/>
              </a:cxn>
              <a:cxn ang="0">
                <a:pos x="2712" y="72"/>
              </a:cxn>
              <a:cxn ang="0">
                <a:pos x="2880" y="56"/>
              </a:cxn>
              <a:cxn ang="0">
                <a:pos x="3048" y="32"/>
              </a:cxn>
              <a:cxn ang="0">
                <a:pos x="3216" y="16"/>
              </a:cxn>
              <a:cxn ang="0">
                <a:pos x="3384" y="0"/>
              </a:cxn>
            </a:cxnLst>
            <a:rect l="0" t="0" r="r" b="b"/>
            <a:pathLst>
              <a:path w="3385" h="361">
                <a:moveTo>
                  <a:pt x="0" y="360"/>
                </a:moveTo>
                <a:lnTo>
                  <a:pt x="168" y="344"/>
                </a:lnTo>
                <a:lnTo>
                  <a:pt x="344" y="320"/>
                </a:lnTo>
                <a:lnTo>
                  <a:pt x="512" y="304"/>
                </a:lnTo>
                <a:lnTo>
                  <a:pt x="680" y="288"/>
                </a:lnTo>
                <a:lnTo>
                  <a:pt x="848" y="272"/>
                </a:lnTo>
                <a:lnTo>
                  <a:pt x="1016" y="248"/>
                </a:lnTo>
                <a:lnTo>
                  <a:pt x="1184" y="232"/>
                </a:lnTo>
                <a:lnTo>
                  <a:pt x="1352" y="216"/>
                </a:lnTo>
                <a:lnTo>
                  <a:pt x="1528" y="200"/>
                </a:lnTo>
                <a:lnTo>
                  <a:pt x="1696" y="176"/>
                </a:lnTo>
                <a:lnTo>
                  <a:pt x="1864" y="160"/>
                </a:lnTo>
                <a:lnTo>
                  <a:pt x="2032" y="144"/>
                </a:lnTo>
                <a:lnTo>
                  <a:pt x="2200" y="128"/>
                </a:lnTo>
                <a:lnTo>
                  <a:pt x="2368" y="104"/>
                </a:lnTo>
                <a:lnTo>
                  <a:pt x="2536" y="88"/>
                </a:lnTo>
                <a:lnTo>
                  <a:pt x="2712" y="72"/>
                </a:lnTo>
                <a:lnTo>
                  <a:pt x="2880" y="56"/>
                </a:lnTo>
                <a:lnTo>
                  <a:pt x="3048" y="32"/>
                </a:lnTo>
                <a:lnTo>
                  <a:pt x="3216" y="16"/>
                </a:lnTo>
                <a:lnTo>
                  <a:pt x="3384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71" name="Rectangle 239"/>
          <p:cNvSpPr>
            <a:spLocks noChangeArrowheads="1"/>
          </p:cNvSpPr>
          <p:nvPr>
            <p:custDataLst>
              <p:tags r:id="rId239"/>
            </p:custDataLst>
          </p:nvPr>
        </p:nvSpPr>
        <p:spPr bwMode="auto">
          <a:xfrm>
            <a:off x="1435100" y="5280025"/>
            <a:ext cx="50800" cy="66675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72" name="Rectangle 240"/>
          <p:cNvSpPr>
            <a:spLocks noChangeArrowheads="1"/>
          </p:cNvSpPr>
          <p:nvPr>
            <p:custDataLst>
              <p:tags r:id="rId240"/>
            </p:custDataLst>
          </p:nvPr>
        </p:nvSpPr>
        <p:spPr bwMode="auto">
          <a:xfrm>
            <a:off x="1701800" y="5178425"/>
            <a:ext cx="50800" cy="66675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73" name="Rectangle 241"/>
          <p:cNvSpPr>
            <a:spLocks noChangeArrowheads="1"/>
          </p:cNvSpPr>
          <p:nvPr>
            <p:custDataLst>
              <p:tags r:id="rId241"/>
            </p:custDataLst>
          </p:nvPr>
        </p:nvSpPr>
        <p:spPr bwMode="auto">
          <a:xfrm>
            <a:off x="1981200" y="50974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74" name="Rectangle 242"/>
          <p:cNvSpPr>
            <a:spLocks noChangeArrowheads="1"/>
          </p:cNvSpPr>
          <p:nvPr>
            <p:custDataLst>
              <p:tags r:id="rId242"/>
            </p:custDataLst>
          </p:nvPr>
        </p:nvSpPr>
        <p:spPr bwMode="auto">
          <a:xfrm>
            <a:off x="2247900" y="50085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75" name="Rectangle 243"/>
          <p:cNvSpPr>
            <a:spLocks noChangeArrowheads="1"/>
          </p:cNvSpPr>
          <p:nvPr>
            <p:custDataLst>
              <p:tags r:id="rId243"/>
            </p:custDataLst>
          </p:nvPr>
        </p:nvSpPr>
        <p:spPr bwMode="auto">
          <a:xfrm>
            <a:off x="2514600" y="49069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76" name="Rectangle 244"/>
          <p:cNvSpPr>
            <a:spLocks noChangeArrowheads="1"/>
          </p:cNvSpPr>
          <p:nvPr>
            <p:custDataLst>
              <p:tags r:id="rId244"/>
            </p:custDataLst>
          </p:nvPr>
        </p:nvSpPr>
        <p:spPr bwMode="auto">
          <a:xfrm>
            <a:off x="2781300" y="48180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77" name="Rectangle 245"/>
          <p:cNvSpPr>
            <a:spLocks noChangeArrowheads="1"/>
          </p:cNvSpPr>
          <p:nvPr>
            <p:custDataLst>
              <p:tags r:id="rId245"/>
            </p:custDataLst>
          </p:nvPr>
        </p:nvSpPr>
        <p:spPr bwMode="auto">
          <a:xfrm>
            <a:off x="3048000" y="47164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78" name="Rectangle 246"/>
          <p:cNvSpPr>
            <a:spLocks noChangeArrowheads="1"/>
          </p:cNvSpPr>
          <p:nvPr>
            <p:custDataLst>
              <p:tags r:id="rId246"/>
            </p:custDataLst>
          </p:nvPr>
        </p:nvSpPr>
        <p:spPr bwMode="auto">
          <a:xfrm>
            <a:off x="3314700" y="46275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79" name="Rectangle 247"/>
          <p:cNvSpPr>
            <a:spLocks noChangeArrowheads="1"/>
          </p:cNvSpPr>
          <p:nvPr>
            <p:custDataLst>
              <p:tags r:id="rId247"/>
            </p:custDataLst>
          </p:nvPr>
        </p:nvSpPr>
        <p:spPr bwMode="auto">
          <a:xfrm>
            <a:off x="3581400" y="44624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80" name="Rectangle 248"/>
          <p:cNvSpPr>
            <a:spLocks noChangeArrowheads="1"/>
          </p:cNvSpPr>
          <p:nvPr>
            <p:custDataLst>
              <p:tags r:id="rId248"/>
            </p:custDataLst>
          </p:nvPr>
        </p:nvSpPr>
        <p:spPr bwMode="auto">
          <a:xfrm>
            <a:off x="3860800" y="42846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81" name="Rectangle 249"/>
          <p:cNvSpPr>
            <a:spLocks noChangeArrowheads="1"/>
          </p:cNvSpPr>
          <p:nvPr>
            <p:custDataLst>
              <p:tags r:id="rId249"/>
            </p:custDataLst>
          </p:nvPr>
        </p:nvSpPr>
        <p:spPr bwMode="auto">
          <a:xfrm>
            <a:off x="4127500" y="41195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82" name="Rectangle 250"/>
          <p:cNvSpPr>
            <a:spLocks noChangeArrowheads="1"/>
          </p:cNvSpPr>
          <p:nvPr>
            <p:custDataLst>
              <p:tags r:id="rId250"/>
            </p:custDataLst>
          </p:nvPr>
        </p:nvSpPr>
        <p:spPr bwMode="auto">
          <a:xfrm>
            <a:off x="4394200" y="39417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83" name="Rectangle 251"/>
          <p:cNvSpPr>
            <a:spLocks noChangeArrowheads="1"/>
          </p:cNvSpPr>
          <p:nvPr>
            <p:custDataLst>
              <p:tags r:id="rId251"/>
            </p:custDataLst>
          </p:nvPr>
        </p:nvSpPr>
        <p:spPr bwMode="auto">
          <a:xfrm>
            <a:off x="4660900" y="37766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84" name="Rectangle 252"/>
          <p:cNvSpPr>
            <a:spLocks noChangeArrowheads="1"/>
          </p:cNvSpPr>
          <p:nvPr>
            <p:custDataLst>
              <p:tags r:id="rId252"/>
            </p:custDataLst>
          </p:nvPr>
        </p:nvSpPr>
        <p:spPr bwMode="auto">
          <a:xfrm>
            <a:off x="4927600" y="35988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85" name="Rectangle 253"/>
          <p:cNvSpPr>
            <a:spLocks noChangeArrowheads="1"/>
          </p:cNvSpPr>
          <p:nvPr>
            <p:custDataLst>
              <p:tags r:id="rId253"/>
            </p:custDataLst>
          </p:nvPr>
        </p:nvSpPr>
        <p:spPr bwMode="auto">
          <a:xfrm>
            <a:off x="5194300" y="34337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86" name="Rectangle 254"/>
          <p:cNvSpPr>
            <a:spLocks noChangeArrowheads="1"/>
          </p:cNvSpPr>
          <p:nvPr>
            <p:custDataLst>
              <p:tags r:id="rId254"/>
            </p:custDataLst>
          </p:nvPr>
        </p:nvSpPr>
        <p:spPr bwMode="auto">
          <a:xfrm>
            <a:off x="5461000" y="32559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87" name="Rectangle 255"/>
          <p:cNvSpPr>
            <a:spLocks noChangeArrowheads="1"/>
          </p:cNvSpPr>
          <p:nvPr>
            <p:custDataLst>
              <p:tags r:id="rId255"/>
            </p:custDataLst>
          </p:nvPr>
        </p:nvSpPr>
        <p:spPr bwMode="auto">
          <a:xfrm>
            <a:off x="5740400" y="30908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88" name="Rectangle 256"/>
          <p:cNvSpPr>
            <a:spLocks noChangeArrowheads="1"/>
          </p:cNvSpPr>
          <p:nvPr>
            <p:custDataLst>
              <p:tags r:id="rId256"/>
            </p:custDataLst>
          </p:nvPr>
        </p:nvSpPr>
        <p:spPr bwMode="auto">
          <a:xfrm>
            <a:off x="6007100" y="29257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89" name="Rectangle 257"/>
          <p:cNvSpPr>
            <a:spLocks noChangeArrowheads="1"/>
          </p:cNvSpPr>
          <p:nvPr>
            <p:custDataLst>
              <p:tags r:id="rId257"/>
            </p:custDataLst>
          </p:nvPr>
        </p:nvSpPr>
        <p:spPr bwMode="auto">
          <a:xfrm>
            <a:off x="6273800" y="27479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90" name="Rectangle 258"/>
          <p:cNvSpPr>
            <a:spLocks noChangeArrowheads="1"/>
          </p:cNvSpPr>
          <p:nvPr>
            <p:custDataLst>
              <p:tags r:id="rId258"/>
            </p:custDataLst>
          </p:nvPr>
        </p:nvSpPr>
        <p:spPr bwMode="auto">
          <a:xfrm>
            <a:off x="6540500" y="25828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91" name="Rectangle 259"/>
          <p:cNvSpPr>
            <a:spLocks noChangeArrowheads="1"/>
          </p:cNvSpPr>
          <p:nvPr>
            <p:custDataLst>
              <p:tags r:id="rId259"/>
            </p:custDataLst>
          </p:nvPr>
        </p:nvSpPr>
        <p:spPr bwMode="auto">
          <a:xfrm>
            <a:off x="6807200" y="2405062"/>
            <a:ext cx="50800" cy="50800"/>
          </a:xfrm>
          <a:prstGeom prst="rect">
            <a:avLst/>
          </a:prstGeom>
          <a:solidFill>
            <a:srgbClr val="DD080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92" name="Rectangle 260"/>
          <p:cNvSpPr>
            <a:spLocks noChangeArrowheads="1"/>
          </p:cNvSpPr>
          <p:nvPr>
            <p:custDataLst>
              <p:tags r:id="rId260"/>
            </p:custDataLst>
          </p:nvPr>
        </p:nvSpPr>
        <p:spPr bwMode="auto">
          <a:xfrm>
            <a:off x="1435100" y="5280025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93" name="Rectangle 261"/>
          <p:cNvSpPr>
            <a:spLocks noChangeArrowheads="1"/>
          </p:cNvSpPr>
          <p:nvPr>
            <p:custDataLst>
              <p:tags r:id="rId261"/>
            </p:custDataLst>
          </p:nvPr>
        </p:nvSpPr>
        <p:spPr bwMode="auto">
          <a:xfrm>
            <a:off x="1701800" y="5254625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94" name="Rectangle 262"/>
          <p:cNvSpPr>
            <a:spLocks noChangeArrowheads="1"/>
          </p:cNvSpPr>
          <p:nvPr>
            <p:custDataLst>
              <p:tags r:id="rId262"/>
            </p:custDataLst>
          </p:nvPr>
        </p:nvSpPr>
        <p:spPr bwMode="auto">
          <a:xfrm>
            <a:off x="1981200" y="5216525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95" name="Rectangle 263"/>
          <p:cNvSpPr>
            <a:spLocks noChangeArrowheads="1"/>
          </p:cNvSpPr>
          <p:nvPr>
            <p:custDataLst>
              <p:tags r:id="rId263"/>
            </p:custDataLst>
          </p:nvPr>
        </p:nvSpPr>
        <p:spPr bwMode="auto">
          <a:xfrm>
            <a:off x="2247900" y="5191125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96" name="Rectangle 264"/>
          <p:cNvSpPr>
            <a:spLocks noChangeArrowheads="1"/>
          </p:cNvSpPr>
          <p:nvPr>
            <p:custDataLst>
              <p:tags r:id="rId264"/>
            </p:custDataLst>
          </p:nvPr>
        </p:nvSpPr>
        <p:spPr bwMode="auto">
          <a:xfrm>
            <a:off x="2514600" y="5165725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97" name="Rectangle 265"/>
          <p:cNvSpPr>
            <a:spLocks noChangeArrowheads="1"/>
          </p:cNvSpPr>
          <p:nvPr>
            <p:custDataLst>
              <p:tags r:id="rId265"/>
            </p:custDataLst>
          </p:nvPr>
        </p:nvSpPr>
        <p:spPr bwMode="auto">
          <a:xfrm>
            <a:off x="2781300" y="5140325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98" name="Rectangle 266"/>
          <p:cNvSpPr>
            <a:spLocks noChangeArrowheads="1"/>
          </p:cNvSpPr>
          <p:nvPr>
            <p:custDataLst>
              <p:tags r:id="rId266"/>
            </p:custDataLst>
          </p:nvPr>
        </p:nvSpPr>
        <p:spPr bwMode="auto">
          <a:xfrm>
            <a:off x="3048000" y="5102225"/>
            <a:ext cx="50800" cy="66675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699" name="Rectangle 267"/>
          <p:cNvSpPr>
            <a:spLocks noChangeArrowheads="1"/>
          </p:cNvSpPr>
          <p:nvPr>
            <p:custDataLst>
              <p:tags r:id="rId267"/>
            </p:custDataLst>
          </p:nvPr>
        </p:nvSpPr>
        <p:spPr bwMode="auto">
          <a:xfrm>
            <a:off x="3314700" y="50847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00" name="Rectangle 268"/>
          <p:cNvSpPr>
            <a:spLocks noChangeArrowheads="1"/>
          </p:cNvSpPr>
          <p:nvPr>
            <p:custDataLst>
              <p:tags r:id="rId268"/>
            </p:custDataLst>
          </p:nvPr>
        </p:nvSpPr>
        <p:spPr bwMode="auto">
          <a:xfrm>
            <a:off x="3581400" y="50593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01" name="Rectangle 269"/>
          <p:cNvSpPr>
            <a:spLocks noChangeArrowheads="1"/>
          </p:cNvSpPr>
          <p:nvPr>
            <p:custDataLst>
              <p:tags r:id="rId269"/>
            </p:custDataLst>
          </p:nvPr>
        </p:nvSpPr>
        <p:spPr bwMode="auto">
          <a:xfrm>
            <a:off x="3860800" y="50339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02" name="Rectangle 270"/>
          <p:cNvSpPr>
            <a:spLocks noChangeArrowheads="1"/>
          </p:cNvSpPr>
          <p:nvPr>
            <p:custDataLst>
              <p:tags r:id="rId270"/>
            </p:custDataLst>
          </p:nvPr>
        </p:nvSpPr>
        <p:spPr bwMode="auto">
          <a:xfrm>
            <a:off x="4127500" y="49958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03" name="Rectangle 271"/>
          <p:cNvSpPr>
            <a:spLocks noChangeArrowheads="1"/>
          </p:cNvSpPr>
          <p:nvPr>
            <p:custDataLst>
              <p:tags r:id="rId271"/>
            </p:custDataLst>
          </p:nvPr>
        </p:nvSpPr>
        <p:spPr bwMode="auto">
          <a:xfrm>
            <a:off x="4394200" y="49704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04" name="Rectangle 272"/>
          <p:cNvSpPr>
            <a:spLocks noChangeArrowheads="1"/>
          </p:cNvSpPr>
          <p:nvPr>
            <p:custDataLst>
              <p:tags r:id="rId272"/>
            </p:custDataLst>
          </p:nvPr>
        </p:nvSpPr>
        <p:spPr bwMode="auto">
          <a:xfrm>
            <a:off x="4660900" y="49450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05" name="Rectangle 273"/>
          <p:cNvSpPr>
            <a:spLocks noChangeArrowheads="1"/>
          </p:cNvSpPr>
          <p:nvPr>
            <p:custDataLst>
              <p:tags r:id="rId273"/>
            </p:custDataLst>
          </p:nvPr>
        </p:nvSpPr>
        <p:spPr bwMode="auto">
          <a:xfrm>
            <a:off x="4927600" y="49196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06" name="Rectangle 274"/>
          <p:cNvSpPr>
            <a:spLocks noChangeArrowheads="1"/>
          </p:cNvSpPr>
          <p:nvPr>
            <p:custDataLst>
              <p:tags r:id="rId274"/>
            </p:custDataLst>
          </p:nvPr>
        </p:nvSpPr>
        <p:spPr bwMode="auto">
          <a:xfrm>
            <a:off x="5194300" y="48815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07" name="Rectangle 275"/>
          <p:cNvSpPr>
            <a:spLocks noChangeArrowheads="1"/>
          </p:cNvSpPr>
          <p:nvPr>
            <p:custDataLst>
              <p:tags r:id="rId275"/>
            </p:custDataLst>
          </p:nvPr>
        </p:nvSpPr>
        <p:spPr bwMode="auto">
          <a:xfrm>
            <a:off x="5461000" y="48561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08" name="Rectangle 276"/>
          <p:cNvSpPr>
            <a:spLocks noChangeArrowheads="1"/>
          </p:cNvSpPr>
          <p:nvPr>
            <p:custDataLst>
              <p:tags r:id="rId276"/>
            </p:custDataLst>
          </p:nvPr>
        </p:nvSpPr>
        <p:spPr bwMode="auto">
          <a:xfrm>
            <a:off x="5740400" y="48307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09" name="Rectangle 277"/>
          <p:cNvSpPr>
            <a:spLocks noChangeArrowheads="1"/>
          </p:cNvSpPr>
          <p:nvPr>
            <p:custDataLst>
              <p:tags r:id="rId277"/>
            </p:custDataLst>
          </p:nvPr>
        </p:nvSpPr>
        <p:spPr bwMode="auto">
          <a:xfrm>
            <a:off x="6007100" y="48053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10" name="Rectangle 278"/>
          <p:cNvSpPr>
            <a:spLocks noChangeArrowheads="1"/>
          </p:cNvSpPr>
          <p:nvPr>
            <p:custDataLst>
              <p:tags r:id="rId278"/>
            </p:custDataLst>
          </p:nvPr>
        </p:nvSpPr>
        <p:spPr bwMode="auto">
          <a:xfrm>
            <a:off x="6273800" y="47672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11" name="Rectangle 279"/>
          <p:cNvSpPr>
            <a:spLocks noChangeArrowheads="1"/>
          </p:cNvSpPr>
          <p:nvPr>
            <p:custDataLst>
              <p:tags r:id="rId279"/>
            </p:custDataLst>
          </p:nvPr>
        </p:nvSpPr>
        <p:spPr bwMode="auto">
          <a:xfrm>
            <a:off x="6540500" y="47418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12" name="Rectangle 280"/>
          <p:cNvSpPr>
            <a:spLocks noChangeArrowheads="1"/>
          </p:cNvSpPr>
          <p:nvPr>
            <p:custDataLst>
              <p:tags r:id="rId280"/>
            </p:custDataLst>
          </p:nvPr>
        </p:nvSpPr>
        <p:spPr bwMode="auto">
          <a:xfrm>
            <a:off x="6807200" y="4716462"/>
            <a:ext cx="50800" cy="50800"/>
          </a:xfrm>
          <a:prstGeom prst="rect">
            <a:avLst/>
          </a:prstGeom>
          <a:solidFill>
            <a:srgbClr val="00801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13" name="Rectangle 281"/>
          <p:cNvSpPr>
            <a:spLocks noChangeArrowheads="1"/>
          </p:cNvSpPr>
          <p:nvPr>
            <p:custDataLst>
              <p:tags r:id="rId281"/>
            </p:custDataLst>
          </p:nvPr>
        </p:nvSpPr>
        <p:spPr bwMode="auto">
          <a:xfrm>
            <a:off x="1116013" y="5068887"/>
            <a:ext cx="295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</a:t>
            </a:r>
          </a:p>
        </p:txBody>
      </p:sp>
      <p:sp>
        <p:nvSpPr>
          <p:cNvPr id="658714" name="Rectangle 282"/>
          <p:cNvSpPr>
            <a:spLocks noChangeArrowheads="1"/>
          </p:cNvSpPr>
          <p:nvPr>
            <p:custDataLst>
              <p:tags r:id="rId282"/>
            </p:custDataLst>
          </p:nvPr>
        </p:nvSpPr>
        <p:spPr bwMode="auto">
          <a:xfrm>
            <a:off x="1001713" y="4103687"/>
            <a:ext cx="409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10</a:t>
            </a:r>
          </a:p>
        </p:txBody>
      </p:sp>
      <p:sp>
        <p:nvSpPr>
          <p:cNvPr id="658715" name="Rectangle 283"/>
          <p:cNvSpPr>
            <a:spLocks noChangeArrowheads="1"/>
          </p:cNvSpPr>
          <p:nvPr>
            <p:custDataLst>
              <p:tags r:id="rId283"/>
            </p:custDataLst>
          </p:nvPr>
        </p:nvSpPr>
        <p:spPr bwMode="auto">
          <a:xfrm>
            <a:off x="887413" y="3214687"/>
            <a:ext cx="523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100</a:t>
            </a:r>
          </a:p>
        </p:txBody>
      </p:sp>
      <p:sp>
        <p:nvSpPr>
          <p:cNvPr id="658716" name="Rectangle 284"/>
          <p:cNvSpPr>
            <a:spLocks noChangeArrowheads="1"/>
          </p:cNvSpPr>
          <p:nvPr>
            <p:custDataLst>
              <p:tags r:id="rId284"/>
            </p:custDataLst>
          </p:nvPr>
        </p:nvSpPr>
        <p:spPr bwMode="auto">
          <a:xfrm>
            <a:off x="773113" y="2160587"/>
            <a:ext cx="6381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1000</a:t>
            </a:r>
          </a:p>
        </p:txBody>
      </p:sp>
      <p:sp>
        <p:nvSpPr>
          <p:cNvPr id="658717" name="Rectangle 285"/>
          <p:cNvSpPr>
            <a:spLocks noChangeArrowheads="1"/>
          </p:cNvSpPr>
          <p:nvPr>
            <p:custDataLst>
              <p:tags r:id="rId285"/>
            </p:custDataLst>
          </p:nvPr>
        </p:nvSpPr>
        <p:spPr bwMode="auto">
          <a:xfrm rot="16200000">
            <a:off x="11930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1980</a:t>
            </a:r>
          </a:p>
        </p:txBody>
      </p:sp>
      <p:sp>
        <p:nvSpPr>
          <p:cNvPr id="658718" name="Rectangle 286"/>
          <p:cNvSpPr>
            <a:spLocks noChangeArrowheads="1"/>
          </p:cNvSpPr>
          <p:nvPr>
            <p:custDataLst>
              <p:tags r:id="rId286"/>
            </p:custDataLst>
          </p:nvPr>
        </p:nvSpPr>
        <p:spPr bwMode="auto">
          <a:xfrm rot="16200000">
            <a:off x="14597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1981</a:t>
            </a:r>
          </a:p>
        </p:txBody>
      </p:sp>
      <p:sp>
        <p:nvSpPr>
          <p:cNvPr id="658719" name="Rectangle 287"/>
          <p:cNvSpPr>
            <a:spLocks noChangeArrowheads="1"/>
          </p:cNvSpPr>
          <p:nvPr>
            <p:custDataLst>
              <p:tags r:id="rId287"/>
            </p:custDataLst>
          </p:nvPr>
        </p:nvSpPr>
        <p:spPr bwMode="auto">
          <a:xfrm rot="16200000">
            <a:off x="19931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1983</a:t>
            </a:r>
          </a:p>
        </p:txBody>
      </p:sp>
      <p:sp>
        <p:nvSpPr>
          <p:cNvPr id="658720" name="Rectangle 288"/>
          <p:cNvSpPr>
            <a:spLocks noChangeArrowheads="1"/>
          </p:cNvSpPr>
          <p:nvPr>
            <p:custDataLst>
              <p:tags r:id="rId288"/>
            </p:custDataLst>
          </p:nvPr>
        </p:nvSpPr>
        <p:spPr bwMode="auto">
          <a:xfrm rot="16200000">
            <a:off x="22598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1984</a:t>
            </a:r>
          </a:p>
        </p:txBody>
      </p:sp>
      <p:sp>
        <p:nvSpPr>
          <p:cNvPr id="658721" name="Rectangle 289"/>
          <p:cNvSpPr>
            <a:spLocks noChangeArrowheads="1"/>
          </p:cNvSpPr>
          <p:nvPr>
            <p:custDataLst>
              <p:tags r:id="rId289"/>
            </p:custDataLst>
          </p:nvPr>
        </p:nvSpPr>
        <p:spPr bwMode="auto">
          <a:xfrm rot="16200000">
            <a:off x="25265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1985</a:t>
            </a:r>
          </a:p>
        </p:txBody>
      </p:sp>
      <p:sp>
        <p:nvSpPr>
          <p:cNvPr id="658722" name="Rectangle 290"/>
          <p:cNvSpPr>
            <a:spLocks noChangeArrowheads="1"/>
          </p:cNvSpPr>
          <p:nvPr>
            <p:custDataLst>
              <p:tags r:id="rId290"/>
            </p:custDataLst>
          </p:nvPr>
        </p:nvSpPr>
        <p:spPr bwMode="auto">
          <a:xfrm rot="16200000">
            <a:off x="28059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1986</a:t>
            </a:r>
          </a:p>
        </p:txBody>
      </p:sp>
      <p:sp>
        <p:nvSpPr>
          <p:cNvPr id="658723" name="Rectangle 291"/>
          <p:cNvSpPr>
            <a:spLocks noChangeArrowheads="1"/>
          </p:cNvSpPr>
          <p:nvPr>
            <p:custDataLst>
              <p:tags r:id="rId291"/>
            </p:custDataLst>
          </p:nvPr>
        </p:nvSpPr>
        <p:spPr bwMode="auto">
          <a:xfrm rot="16200000">
            <a:off x="30726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1987</a:t>
            </a:r>
          </a:p>
        </p:txBody>
      </p:sp>
      <p:sp>
        <p:nvSpPr>
          <p:cNvPr id="658724" name="Rectangle 292"/>
          <p:cNvSpPr>
            <a:spLocks noChangeArrowheads="1"/>
          </p:cNvSpPr>
          <p:nvPr>
            <p:custDataLst>
              <p:tags r:id="rId292"/>
            </p:custDataLst>
          </p:nvPr>
        </p:nvSpPr>
        <p:spPr bwMode="auto">
          <a:xfrm rot="16200000">
            <a:off x="33393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1988</a:t>
            </a:r>
          </a:p>
        </p:txBody>
      </p:sp>
      <p:sp>
        <p:nvSpPr>
          <p:cNvPr id="658725" name="Rectangle 293"/>
          <p:cNvSpPr>
            <a:spLocks noChangeArrowheads="1"/>
          </p:cNvSpPr>
          <p:nvPr>
            <p:custDataLst>
              <p:tags r:id="rId293"/>
            </p:custDataLst>
          </p:nvPr>
        </p:nvSpPr>
        <p:spPr bwMode="auto">
          <a:xfrm rot="16200000">
            <a:off x="3607594" y="5599906"/>
            <a:ext cx="80962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1989</a:t>
            </a:r>
          </a:p>
        </p:txBody>
      </p:sp>
      <p:sp>
        <p:nvSpPr>
          <p:cNvPr id="658726" name="Rectangle 294"/>
          <p:cNvSpPr>
            <a:spLocks noChangeArrowheads="1"/>
          </p:cNvSpPr>
          <p:nvPr>
            <p:custDataLst>
              <p:tags r:id="rId294"/>
            </p:custDataLst>
          </p:nvPr>
        </p:nvSpPr>
        <p:spPr bwMode="auto">
          <a:xfrm rot="16200000">
            <a:off x="38727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1990</a:t>
            </a:r>
          </a:p>
        </p:txBody>
      </p:sp>
      <p:sp>
        <p:nvSpPr>
          <p:cNvPr id="658727" name="Rectangle 295"/>
          <p:cNvSpPr>
            <a:spLocks noChangeArrowheads="1"/>
          </p:cNvSpPr>
          <p:nvPr>
            <p:custDataLst>
              <p:tags r:id="rId295"/>
            </p:custDataLst>
          </p:nvPr>
        </p:nvSpPr>
        <p:spPr bwMode="auto">
          <a:xfrm rot="16200000">
            <a:off x="41394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1991</a:t>
            </a:r>
          </a:p>
        </p:txBody>
      </p:sp>
      <p:sp>
        <p:nvSpPr>
          <p:cNvPr id="658728" name="Rectangle 296"/>
          <p:cNvSpPr>
            <a:spLocks noChangeArrowheads="1"/>
          </p:cNvSpPr>
          <p:nvPr>
            <p:custDataLst>
              <p:tags r:id="rId296"/>
            </p:custDataLst>
          </p:nvPr>
        </p:nvSpPr>
        <p:spPr bwMode="auto">
          <a:xfrm rot="16200000">
            <a:off x="44188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1992</a:t>
            </a:r>
          </a:p>
        </p:txBody>
      </p:sp>
      <p:sp>
        <p:nvSpPr>
          <p:cNvPr id="658729" name="Rectangle 297"/>
          <p:cNvSpPr>
            <a:spLocks noChangeArrowheads="1"/>
          </p:cNvSpPr>
          <p:nvPr>
            <p:custDataLst>
              <p:tags r:id="rId297"/>
            </p:custDataLst>
          </p:nvPr>
        </p:nvSpPr>
        <p:spPr bwMode="auto">
          <a:xfrm rot="16200000">
            <a:off x="46855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1993</a:t>
            </a:r>
          </a:p>
        </p:txBody>
      </p:sp>
      <p:sp>
        <p:nvSpPr>
          <p:cNvPr id="658730" name="Rectangle 298"/>
          <p:cNvSpPr>
            <a:spLocks noChangeArrowheads="1"/>
          </p:cNvSpPr>
          <p:nvPr>
            <p:custDataLst>
              <p:tags r:id="rId298"/>
            </p:custDataLst>
          </p:nvPr>
        </p:nvSpPr>
        <p:spPr bwMode="auto">
          <a:xfrm rot="16200000">
            <a:off x="49522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1994</a:t>
            </a:r>
          </a:p>
        </p:txBody>
      </p:sp>
      <p:sp>
        <p:nvSpPr>
          <p:cNvPr id="658731" name="Rectangle 299"/>
          <p:cNvSpPr>
            <a:spLocks noChangeArrowheads="1"/>
          </p:cNvSpPr>
          <p:nvPr>
            <p:custDataLst>
              <p:tags r:id="rId299"/>
            </p:custDataLst>
          </p:nvPr>
        </p:nvSpPr>
        <p:spPr bwMode="auto">
          <a:xfrm rot="16200000">
            <a:off x="52189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1995</a:t>
            </a:r>
          </a:p>
        </p:txBody>
      </p:sp>
      <p:sp>
        <p:nvSpPr>
          <p:cNvPr id="658732" name="Rectangle 300"/>
          <p:cNvSpPr>
            <a:spLocks noChangeArrowheads="1"/>
          </p:cNvSpPr>
          <p:nvPr>
            <p:custDataLst>
              <p:tags r:id="rId300"/>
            </p:custDataLst>
          </p:nvPr>
        </p:nvSpPr>
        <p:spPr bwMode="auto">
          <a:xfrm rot="16200000">
            <a:off x="54856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1996</a:t>
            </a:r>
          </a:p>
        </p:txBody>
      </p:sp>
      <p:sp>
        <p:nvSpPr>
          <p:cNvPr id="658733" name="Rectangle 301"/>
          <p:cNvSpPr>
            <a:spLocks noChangeArrowheads="1"/>
          </p:cNvSpPr>
          <p:nvPr>
            <p:custDataLst>
              <p:tags r:id="rId301"/>
            </p:custDataLst>
          </p:nvPr>
        </p:nvSpPr>
        <p:spPr bwMode="auto">
          <a:xfrm rot="16200000">
            <a:off x="57523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1997</a:t>
            </a:r>
          </a:p>
        </p:txBody>
      </p:sp>
      <p:sp>
        <p:nvSpPr>
          <p:cNvPr id="658734" name="Rectangle 302"/>
          <p:cNvSpPr>
            <a:spLocks noChangeArrowheads="1"/>
          </p:cNvSpPr>
          <p:nvPr>
            <p:custDataLst>
              <p:tags r:id="rId302"/>
            </p:custDataLst>
          </p:nvPr>
        </p:nvSpPr>
        <p:spPr bwMode="auto">
          <a:xfrm rot="16200000">
            <a:off x="60190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1998</a:t>
            </a:r>
          </a:p>
        </p:txBody>
      </p:sp>
      <p:sp>
        <p:nvSpPr>
          <p:cNvPr id="658735" name="Rectangle 303"/>
          <p:cNvSpPr>
            <a:spLocks noChangeArrowheads="1"/>
          </p:cNvSpPr>
          <p:nvPr>
            <p:custDataLst>
              <p:tags r:id="rId303"/>
            </p:custDataLst>
          </p:nvPr>
        </p:nvSpPr>
        <p:spPr bwMode="auto">
          <a:xfrm rot="16200000">
            <a:off x="62984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1999</a:t>
            </a:r>
          </a:p>
        </p:txBody>
      </p:sp>
      <p:sp>
        <p:nvSpPr>
          <p:cNvPr id="658736" name="Rectangle 304"/>
          <p:cNvSpPr>
            <a:spLocks noChangeArrowheads="1"/>
          </p:cNvSpPr>
          <p:nvPr>
            <p:custDataLst>
              <p:tags r:id="rId304"/>
            </p:custDataLst>
          </p:nvPr>
        </p:nvSpPr>
        <p:spPr bwMode="auto">
          <a:xfrm rot="16200000">
            <a:off x="65651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2000</a:t>
            </a:r>
          </a:p>
        </p:txBody>
      </p:sp>
      <p:sp>
        <p:nvSpPr>
          <p:cNvPr id="658737" name="Rectangle 305"/>
          <p:cNvSpPr>
            <a:spLocks noChangeArrowheads="1"/>
          </p:cNvSpPr>
          <p:nvPr>
            <p:custDataLst>
              <p:tags r:id="rId305"/>
            </p:custDataLst>
          </p:nvPr>
        </p:nvSpPr>
        <p:spPr bwMode="auto">
          <a:xfrm>
            <a:off x="6723063" y="4843462"/>
            <a:ext cx="555625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00">
                <a:solidFill>
                  <a:srgbClr val="000000"/>
                </a:solidFill>
              </a:rPr>
              <a:t>DRAM</a:t>
            </a:r>
          </a:p>
        </p:txBody>
      </p:sp>
      <p:sp>
        <p:nvSpPr>
          <p:cNvPr id="658738" name="Rectangle 306"/>
          <p:cNvSpPr>
            <a:spLocks noChangeArrowheads="1"/>
          </p:cNvSpPr>
          <p:nvPr>
            <p:custDataLst>
              <p:tags r:id="rId306"/>
            </p:custDataLst>
          </p:nvPr>
        </p:nvSpPr>
        <p:spPr bwMode="auto">
          <a:xfrm>
            <a:off x="6837363" y="2366962"/>
            <a:ext cx="427037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000">
                <a:solidFill>
                  <a:srgbClr val="000000"/>
                </a:solidFill>
                <a:latin typeface="Geneva" charset="0"/>
              </a:rPr>
              <a:t>CPU</a:t>
            </a:r>
          </a:p>
        </p:txBody>
      </p:sp>
      <p:sp>
        <p:nvSpPr>
          <p:cNvPr id="658739" name="Arc 307"/>
          <p:cNvSpPr>
            <a:spLocks/>
          </p:cNvSpPr>
          <p:nvPr>
            <p:custDataLst>
              <p:tags r:id="rId307"/>
            </p:custDataLst>
          </p:nvPr>
        </p:nvSpPr>
        <p:spPr bwMode="auto">
          <a:xfrm>
            <a:off x="6897688" y="2174875"/>
            <a:ext cx="571500" cy="2000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40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94"/>
                  <a:pt x="9634" y="33"/>
                  <a:pt x="21540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94"/>
                  <a:pt x="9634" y="33"/>
                  <a:pt x="21540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40" name="Rectangle 308"/>
          <p:cNvSpPr>
            <a:spLocks noChangeArrowheads="1"/>
          </p:cNvSpPr>
          <p:nvPr>
            <p:custDataLst>
              <p:tags r:id="rId308"/>
            </p:custDataLst>
          </p:nvPr>
        </p:nvSpPr>
        <p:spPr bwMode="auto">
          <a:xfrm rot="16200000">
            <a:off x="1764506" y="5599906"/>
            <a:ext cx="80962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>
                <a:latin typeface="Geneva" charset="0"/>
              </a:rPr>
              <a:t>1982</a:t>
            </a:r>
          </a:p>
        </p:txBody>
      </p:sp>
      <p:sp>
        <p:nvSpPr>
          <p:cNvPr id="658741" name="Line 309"/>
          <p:cNvSpPr>
            <a:spLocks noChangeShapeType="1"/>
          </p:cNvSpPr>
          <p:nvPr>
            <p:custDataLst>
              <p:tags r:id="rId309"/>
            </p:custDataLst>
          </p:nvPr>
        </p:nvSpPr>
        <p:spPr bwMode="auto">
          <a:xfrm>
            <a:off x="6062663" y="3008312"/>
            <a:ext cx="0" cy="18288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8742" name="Rectangle 310"/>
          <p:cNvSpPr>
            <a:spLocks noChangeArrowheads="1"/>
          </p:cNvSpPr>
          <p:nvPr>
            <p:custDataLst>
              <p:tags r:id="rId310"/>
            </p:custDataLst>
          </p:nvPr>
        </p:nvSpPr>
        <p:spPr bwMode="auto">
          <a:xfrm>
            <a:off x="6038850" y="3327400"/>
            <a:ext cx="2481263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b="1"/>
              <a:t>Processor-Memory</a:t>
            </a:r>
          </a:p>
          <a:p>
            <a:pPr eaLnBrk="0" hangingPunct="0"/>
            <a:r>
              <a:rPr lang="en-US" sz="2000" b="1"/>
              <a:t>Performance Gap:</a:t>
            </a:r>
            <a:br>
              <a:rPr lang="en-US" sz="2000" b="1"/>
            </a:br>
            <a:r>
              <a:rPr lang="en-US" sz="2000" b="1"/>
              <a:t>(grows 50% / year)</a:t>
            </a:r>
          </a:p>
        </p:txBody>
      </p:sp>
      <p:sp>
        <p:nvSpPr>
          <p:cNvPr id="658743" name="Rectangle 311"/>
          <p:cNvSpPr>
            <a:spLocks noChangeArrowheads="1"/>
          </p:cNvSpPr>
          <p:nvPr>
            <p:custDataLst>
              <p:tags r:id="rId311"/>
            </p:custDataLst>
          </p:nvPr>
        </p:nvSpPr>
        <p:spPr bwMode="auto">
          <a:xfrm rot="16200000">
            <a:off x="-340519" y="4136231"/>
            <a:ext cx="1577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Performance</a:t>
            </a:r>
          </a:p>
        </p:txBody>
      </p:sp>
      <p:sp>
        <p:nvSpPr>
          <p:cNvPr id="658744" name="Rectangle 312"/>
          <p:cNvSpPr>
            <a:spLocks noChangeArrowheads="1"/>
          </p:cNvSpPr>
          <p:nvPr>
            <p:custDataLst>
              <p:tags r:id="rId312"/>
            </p:custDataLst>
          </p:nvPr>
        </p:nvSpPr>
        <p:spPr bwMode="auto">
          <a:xfrm>
            <a:off x="3762375" y="6256337"/>
            <a:ext cx="714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1"/>
              <a:t>Time</a:t>
            </a:r>
          </a:p>
        </p:txBody>
      </p:sp>
      <p:sp>
        <p:nvSpPr>
          <p:cNvPr id="658745" name="Rectangle 313"/>
          <p:cNvSpPr>
            <a:spLocks noChangeArrowheads="1"/>
          </p:cNvSpPr>
          <p:nvPr>
            <p:custDataLst>
              <p:tags r:id="rId313"/>
            </p:custDataLst>
          </p:nvPr>
        </p:nvSpPr>
        <p:spPr bwMode="auto">
          <a:xfrm>
            <a:off x="3998913" y="2614612"/>
            <a:ext cx="21145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solidFill>
                  <a:srgbClr val="FC0128"/>
                </a:solidFill>
              </a:rPr>
              <a:t>“Moore’s Law”</a:t>
            </a:r>
          </a:p>
        </p:txBody>
      </p:sp>
    </p:spTree>
    <p:extLst>
      <p:ext uri="{BB962C8B-B14F-4D97-AF65-F5344CB8AC3E}">
        <p14:creationId xmlns:p14="http://schemas.microsoft.com/office/powerpoint/2010/main" val="3530652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The Problem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The Von Neumann Bottleneck</a:t>
            </a:r>
          </a:p>
          <a:p>
            <a:pPr lvl="1"/>
            <a:r>
              <a:rPr lang="en-US" dirty="0"/>
              <a:t>Logic gets faster</a:t>
            </a:r>
          </a:p>
          <a:p>
            <a:pPr lvl="1"/>
            <a:r>
              <a:rPr lang="en-US" dirty="0"/>
              <a:t>Memory capacity gets larger</a:t>
            </a:r>
          </a:p>
          <a:p>
            <a:pPr lvl="1"/>
            <a:r>
              <a:rPr lang="en-US" b="1" dirty="0"/>
              <a:t>Memory speed is not keeping up with logic</a:t>
            </a:r>
          </a:p>
          <a:p>
            <a:endParaRPr lang="en-US" dirty="0"/>
          </a:p>
          <a:p>
            <a:r>
              <a:rPr lang="en-US" dirty="0" smtClean="0"/>
              <a:t>How do we get the full Daft Punk experience?</a:t>
            </a:r>
          </a:p>
          <a:p>
            <a:pPr lvl="1"/>
            <a:r>
              <a:rPr lang="en-US" dirty="0" smtClean="0"/>
              <a:t>Faster, Bigger, Cheaper, Stronger?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7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Fast, Big, Cheap: Pick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 Philosophy</a:t>
            </a:r>
          </a:p>
          <a:p>
            <a:pPr lvl="1"/>
            <a:r>
              <a:rPr lang="en-US" dirty="0" smtClean="0"/>
              <a:t>Use a hybrid approach that uses aspects of both</a:t>
            </a:r>
          </a:p>
          <a:p>
            <a:pPr lvl="1"/>
            <a:r>
              <a:rPr lang="en-US" dirty="0" smtClean="0"/>
              <a:t>Lots of </a:t>
            </a:r>
            <a:r>
              <a:rPr lang="en-US" dirty="0" err="1" smtClean="0"/>
              <a:t>Slow’n’Cheap</a:t>
            </a:r>
            <a:endParaRPr lang="en-US" dirty="0" smtClean="0"/>
          </a:p>
          <a:p>
            <a:pPr lvl="1"/>
            <a:r>
              <a:rPr lang="en-US" dirty="0" smtClean="0"/>
              <a:t>Small amount of </a:t>
            </a:r>
            <a:r>
              <a:rPr lang="en-US" dirty="0" err="1" smtClean="0"/>
              <a:t>Fast’n’Costly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“Cache”</a:t>
            </a:r>
          </a:p>
          <a:p>
            <a:pPr lvl="1"/>
            <a:r>
              <a:rPr lang="en-US" dirty="0" smtClean="0"/>
              <a:t>Make the common case fast</a:t>
            </a:r>
          </a:p>
          <a:p>
            <a:pPr lvl="1"/>
            <a:r>
              <a:rPr lang="en-US" dirty="0" smtClean="0"/>
              <a:t>Keep frequently used things in a small amount of fast/expensive memory</a:t>
            </a:r>
          </a:p>
        </p:txBody>
      </p:sp>
    </p:spTree>
    <p:extLst>
      <p:ext uri="{BB962C8B-B14F-4D97-AF65-F5344CB8AC3E}">
        <p14:creationId xmlns:p14="http://schemas.microsoft.com/office/powerpoint/2010/main" val="279460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60" name="Rectangle 3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The Solution</a:t>
            </a:r>
          </a:p>
        </p:txBody>
      </p:sp>
      <p:sp>
        <p:nvSpPr>
          <p:cNvPr id="666661" name="Rectangle 3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447800"/>
            <a:ext cx="8229600" cy="137159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By taking advantage of the principle of locality:</a:t>
            </a:r>
          </a:p>
          <a:p>
            <a:pPr lvl="1"/>
            <a:r>
              <a:rPr lang="en-US" dirty="0"/>
              <a:t>Provide as much memory as is available in the cheapest technology.</a:t>
            </a:r>
          </a:p>
          <a:p>
            <a:pPr lvl="1"/>
            <a:r>
              <a:rPr lang="en-US" dirty="0"/>
              <a:t>Provide access at the speed offered by the fastest technology.</a:t>
            </a:r>
          </a:p>
        </p:txBody>
      </p:sp>
      <p:sp>
        <p:nvSpPr>
          <p:cNvPr id="66662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25538" y="3370263"/>
            <a:ext cx="2032000" cy="736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62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11338" y="3603625"/>
            <a:ext cx="85883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Control</a:t>
            </a:r>
          </a:p>
        </p:txBody>
      </p:sp>
      <p:sp>
        <p:nvSpPr>
          <p:cNvPr id="666630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125538" y="4360863"/>
            <a:ext cx="1422400" cy="111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631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174750" y="4629150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Datapath</a:t>
            </a:r>
          </a:p>
        </p:txBody>
      </p:sp>
      <p:sp>
        <p:nvSpPr>
          <p:cNvPr id="666632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30938" y="2989263"/>
            <a:ext cx="1117600" cy="264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633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02375" y="3841750"/>
            <a:ext cx="1095375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Secondary</a:t>
            </a:r>
          </a:p>
          <a:p>
            <a:pPr algn="ctr" eaLnBrk="0" hangingPunct="0"/>
            <a:r>
              <a:rPr lang="en-US" sz="1600" b="1">
                <a:latin typeface="Times New Roman" charset="0"/>
              </a:rPr>
              <a:t>Storage</a:t>
            </a:r>
          </a:p>
          <a:p>
            <a:pPr algn="ctr" eaLnBrk="0" hangingPunct="0"/>
            <a:r>
              <a:rPr lang="en-US" sz="1600" b="1">
                <a:latin typeface="Times New Roman" charset="0"/>
              </a:rPr>
              <a:t>(Disk)</a:t>
            </a:r>
          </a:p>
        </p:txBody>
      </p:sp>
      <p:sp>
        <p:nvSpPr>
          <p:cNvPr id="666634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73138" y="2989263"/>
            <a:ext cx="2565400" cy="2641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635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36750" y="2976563"/>
            <a:ext cx="10287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Processor</a:t>
            </a:r>
          </a:p>
        </p:txBody>
      </p:sp>
      <p:sp>
        <p:nvSpPr>
          <p:cNvPr id="66663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554288" y="2981325"/>
            <a:ext cx="3663950" cy="13858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63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454275" y="5405438"/>
            <a:ext cx="3778250" cy="233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638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116138" y="4437063"/>
            <a:ext cx="355600" cy="965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639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 rot="5400000">
            <a:off x="1811338" y="4748212"/>
            <a:ext cx="98425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Registers</a:t>
            </a:r>
          </a:p>
        </p:txBody>
      </p:sp>
      <p:sp>
        <p:nvSpPr>
          <p:cNvPr id="666640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25738" y="4314825"/>
            <a:ext cx="660400" cy="1098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641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868738" y="3878263"/>
            <a:ext cx="889000" cy="160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642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935538" y="3471863"/>
            <a:ext cx="1041400" cy="2082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6643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995863" y="4222750"/>
            <a:ext cx="947737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Main</a:t>
            </a:r>
          </a:p>
          <a:p>
            <a:pPr algn="ctr" eaLnBrk="0" hangingPunct="0"/>
            <a:r>
              <a:rPr lang="en-US" sz="1600" b="1">
                <a:latin typeface="Times New Roman" charset="0"/>
              </a:rPr>
              <a:t>Memory</a:t>
            </a:r>
          </a:p>
          <a:p>
            <a:pPr algn="ctr" eaLnBrk="0" hangingPunct="0"/>
            <a:r>
              <a:rPr lang="en-US" sz="1600" b="1">
                <a:latin typeface="Times New Roman" charset="0"/>
              </a:rPr>
              <a:t>(DRAM)</a:t>
            </a:r>
          </a:p>
        </p:txBody>
      </p:sp>
      <p:sp>
        <p:nvSpPr>
          <p:cNvPr id="666644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44925" y="4222750"/>
            <a:ext cx="9144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Second</a:t>
            </a:r>
          </a:p>
          <a:p>
            <a:pPr algn="ctr" eaLnBrk="0" hangingPunct="0"/>
            <a:r>
              <a:rPr lang="en-US" sz="1600" b="1">
                <a:latin typeface="Times New Roman" charset="0"/>
              </a:rPr>
              <a:t>Level</a:t>
            </a:r>
          </a:p>
          <a:p>
            <a:pPr algn="ctr" eaLnBrk="0" hangingPunct="0"/>
            <a:r>
              <a:rPr lang="en-US" sz="1600" b="1">
                <a:latin typeface="Times New Roman" charset="0"/>
              </a:rPr>
              <a:t>Cache</a:t>
            </a:r>
          </a:p>
          <a:p>
            <a:pPr algn="ctr" eaLnBrk="0" hangingPunct="0"/>
            <a:r>
              <a:rPr lang="en-US" sz="1600" b="1">
                <a:latin typeface="Times New Roman" charset="0"/>
              </a:rPr>
              <a:t>(SRAM)</a:t>
            </a:r>
          </a:p>
        </p:txBody>
      </p:sp>
      <p:sp>
        <p:nvSpPr>
          <p:cNvPr id="666645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 rot="5400000">
            <a:off x="2573337" y="4602163"/>
            <a:ext cx="9493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600" b="1">
                <a:latin typeface="Times New Roman" charset="0"/>
              </a:rPr>
              <a:t>On-Chip</a:t>
            </a:r>
          </a:p>
          <a:p>
            <a:pPr algn="ctr" eaLnBrk="0" hangingPunct="0"/>
            <a:r>
              <a:rPr lang="en-US" sz="1600" b="1">
                <a:latin typeface="Times New Roman" charset="0"/>
              </a:rPr>
              <a:t>Cache</a:t>
            </a:r>
          </a:p>
        </p:txBody>
      </p:sp>
      <p:sp>
        <p:nvSpPr>
          <p:cNvPr id="666663" name="Text Box 39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81038" y="5803900"/>
            <a:ext cx="7904162" cy="105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1087438" algn="l"/>
                <a:tab pos="2519363" algn="l"/>
                <a:tab pos="2743200" algn="l"/>
                <a:tab pos="4003675" algn="l"/>
                <a:tab pos="5597525" algn="l"/>
              </a:tabLst>
            </a:pPr>
            <a:r>
              <a:rPr lang="en-US">
                <a:latin typeface="Times New Roman" charset="0"/>
              </a:rPr>
              <a:t>Name	Register	Cache	Main Memory	Disk Memory</a:t>
            </a:r>
          </a:p>
          <a:p>
            <a:pPr eaLnBrk="0" hangingPunct="0">
              <a:spcBef>
                <a:spcPct val="50000"/>
              </a:spcBef>
              <a:tabLst>
                <a:tab pos="1087438" algn="l"/>
                <a:tab pos="2519363" algn="l"/>
                <a:tab pos="2743200" algn="l"/>
                <a:tab pos="4003675" algn="l"/>
                <a:tab pos="5597525" algn="l"/>
              </a:tabLst>
            </a:pPr>
            <a:r>
              <a:rPr lang="en-US">
                <a:latin typeface="Times New Roman" charset="0"/>
              </a:rPr>
              <a:t>Speed	&lt;1ns	&lt;10ns	60ns	10 </a:t>
            </a:r>
            <a:r>
              <a:rPr lang="en-US" i="1">
                <a:latin typeface="Times New Roman" charset="0"/>
              </a:rPr>
              <a:t>ms</a:t>
            </a:r>
            <a:r>
              <a:rPr lang="en-US">
                <a:latin typeface="Times New Roman" charset="0"/>
              </a:rPr>
              <a:t/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Size	100 Bs	KBs	MBs	GBs</a:t>
            </a:r>
            <a:endParaRPr lang="en-US" i="1">
              <a:latin typeface="Times New Roman" charset="0"/>
            </a:endParaRPr>
          </a:p>
        </p:txBody>
      </p:sp>
      <p:sp>
        <p:nvSpPr>
          <p:cNvPr id="666664" name="Line 40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81038" y="5715000"/>
            <a:ext cx="7050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8021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Terminology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Hit</a:t>
            </a:r>
            <a:r>
              <a:rPr lang="en-US" dirty="0"/>
              <a:t>: Data appears </a:t>
            </a:r>
            <a:r>
              <a:rPr lang="en-US" dirty="0" smtClean="0"/>
              <a:t>in </a:t>
            </a:r>
            <a:r>
              <a:rPr lang="en-US" dirty="0"/>
              <a:t>that level</a:t>
            </a:r>
          </a:p>
          <a:p>
            <a:pPr lvl="1"/>
            <a:r>
              <a:rPr lang="en-US" b="1" dirty="0"/>
              <a:t>Hit rate</a:t>
            </a:r>
            <a:r>
              <a:rPr lang="en-US" dirty="0"/>
              <a:t> – percent of accesses hitting in that level</a:t>
            </a:r>
          </a:p>
          <a:p>
            <a:pPr lvl="1"/>
            <a:r>
              <a:rPr lang="en-US" b="1" dirty="0"/>
              <a:t>Hit time</a:t>
            </a:r>
            <a:r>
              <a:rPr lang="en-US" dirty="0"/>
              <a:t> – Time to access this level</a:t>
            </a:r>
          </a:p>
          <a:p>
            <a:pPr lvl="2"/>
            <a:r>
              <a:rPr lang="en-US" dirty="0"/>
              <a:t>Hit time = Access time + Time to determine hit/miss</a:t>
            </a:r>
          </a:p>
          <a:p>
            <a:r>
              <a:rPr lang="en-US" b="1" dirty="0"/>
              <a:t>Miss: </a:t>
            </a:r>
            <a:r>
              <a:rPr lang="en-US" dirty="0"/>
              <a:t>Data does not appear in that level and must be fetched from lower level</a:t>
            </a:r>
          </a:p>
          <a:p>
            <a:pPr lvl="1"/>
            <a:r>
              <a:rPr lang="en-US" b="1" dirty="0"/>
              <a:t>Miss</a:t>
            </a:r>
            <a:r>
              <a:rPr lang="en-US" dirty="0"/>
              <a:t> </a:t>
            </a:r>
            <a:r>
              <a:rPr lang="en-US" b="1" dirty="0"/>
              <a:t>rate</a:t>
            </a:r>
            <a:r>
              <a:rPr lang="en-US" dirty="0"/>
              <a:t> – percent of misses at that level = (1 – hit rate)</a:t>
            </a:r>
          </a:p>
          <a:p>
            <a:pPr lvl="1"/>
            <a:r>
              <a:rPr lang="en-US" b="1" dirty="0"/>
              <a:t>Miss</a:t>
            </a:r>
            <a:r>
              <a:rPr lang="en-US" dirty="0"/>
              <a:t> </a:t>
            </a:r>
            <a:r>
              <a:rPr lang="en-US" b="1" dirty="0"/>
              <a:t>penalty</a:t>
            </a:r>
            <a:r>
              <a:rPr lang="en-US" dirty="0"/>
              <a:t> – Overhead in getting data from a lower level</a:t>
            </a:r>
          </a:p>
          <a:p>
            <a:pPr lvl="2"/>
            <a:r>
              <a:rPr lang="en-US" dirty="0"/>
              <a:t>Miss penalty = Lower level access time + Replacement time + Time to deliver to processor</a:t>
            </a:r>
          </a:p>
          <a:p>
            <a:endParaRPr lang="en-US" dirty="0" smtClean="0"/>
          </a:p>
          <a:p>
            <a:r>
              <a:rPr lang="en-US" dirty="0" smtClean="0"/>
              <a:t>Miss </a:t>
            </a:r>
            <a:r>
              <a:rPr lang="en-US" dirty="0"/>
              <a:t>penalty is usually MUCH larger than the hit </a:t>
            </a:r>
            <a:r>
              <a:rPr lang="en-US" dirty="0" smtClean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425035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Time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Average access time</a:t>
            </a:r>
          </a:p>
          <a:p>
            <a:pPr lvl="1"/>
            <a:r>
              <a:rPr lang="en-US"/>
              <a:t>Access time = (hit time) + (miss penalty)x(miss rate)</a:t>
            </a:r>
          </a:p>
          <a:p>
            <a:pPr lvl="1"/>
            <a:r>
              <a:rPr lang="en-US"/>
              <a:t>Want high hit rate &amp; low hit time, since miss penalty is large</a:t>
            </a:r>
          </a:p>
          <a:p>
            <a:pPr lvl="1"/>
            <a:endParaRPr lang="en-US"/>
          </a:p>
          <a:p>
            <a:r>
              <a:rPr lang="en-US"/>
              <a:t>Average Memory Access Time (AMAT)</a:t>
            </a:r>
          </a:p>
          <a:p>
            <a:pPr lvl="1"/>
            <a:r>
              <a:rPr lang="en-US"/>
              <a:t>Apply average access time to entire hierarchy.</a:t>
            </a:r>
          </a:p>
        </p:txBody>
      </p:sp>
    </p:spTree>
    <p:extLst>
      <p:ext uri="{BB962C8B-B14F-4D97-AF65-F5344CB8AC3E}">
        <p14:creationId xmlns:p14="http://schemas.microsoft.com/office/powerpoint/2010/main" val="20160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Handling A Cache Miss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Data Miss</a:t>
            </a:r>
          </a:p>
          <a:p>
            <a:pPr marL="800100" lvl="1" indent="-342900">
              <a:buFontTx/>
              <a:buAutoNum type="arabicPeriod"/>
            </a:pPr>
            <a:r>
              <a:rPr lang="en-US" dirty="0" smtClean="0"/>
              <a:t>Stall the pipeline (freeze following instructions)</a:t>
            </a:r>
          </a:p>
          <a:p>
            <a:pPr marL="800100" lvl="1" indent="-342900">
              <a:buFontTx/>
              <a:buAutoNum type="arabicPeriod"/>
            </a:pPr>
            <a:r>
              <a:rPr lang="en-US" dirty="0" smtClean="0"/>
              <a:t>Instruct memory to perform a read and wait</a:t>
            </a:r>
          </a:p>
          <a:p>
            <a:pPr marL="800100" lvl="1" indent="-342900">
              <a:buFontTx/>
              <a:buAutoNum type="arabicPeriod"/>
            </a:pPr>
            <a:r>
              <a:rPr lang="en-US" dirty="0" smtClean="0"/>
              <a:t>Return the result from memory and allow the pipeline to continue</a:t>
            </a:r>
            <a:endParaRPr lang="en-US" dirty="0"/>
          </a:p>
          <a:p>
            <a:r>
              <a:rPr lang="en-US" dirty="0"/>
              <a:t>Instruction Miss</a:t>
            </a:r>
          </a:p>
          <a:p>
            <a:pPr marL="800100" lvl="1" indent="-342900">
              <a:buFontTx/>
              <a:buAutoNum type="arabicPeriod"/>
            </a:pPr>
            <a:r>
              <a:rPr lang="en-US" dirty="0"/>
              <a:t>Send the original PC to the memory</a:t>
            </a:r>
          </a:p>
          <a:p>
            <a:pPr marL="800100" lvl="1" indent="-342900">
              <a:buFontTx/>
              <a:buAutoNum type="arabicPeriod"/>
            </a:pPr>
            <a:r>
              <a:rPr lang="en-US" dirty="0"/>
              <a:t>Instruct memory to perform a read and wait (no write enables)</a:t>
            </a:r>
          </a:p>
          <a:p>
            <a:pPr marL="800100" lvl="1" indent="-342900">
              <a:buFontTx/>
              <a:buAutoNum type="arabicPeriod"/>
            </a:pPr>
            <a:r>
              <a:rPr lang="en-US" dirty="0"/>
              <a:t>Write the result to the appropriate cache line</a:t>
            </a:r>
          </a:p>
          <a:p>
            <a:pPr marL="800100" lvl="1" indent="-342900">
              <a:buFontTx/>
              <a:buAutoNum type="arabicPeriod"/>
            </a:pPr>
            <a:r>
              <a:rPr lang="en-US" dirty="0"/>
              <a:t>Restart the </a:t>
            </a:r>
            <a:r>
              <a:rPr lang="en-US" dirty="0" smtClean="0"/>
              <a:t>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396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Time Example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Note: Numbers are </a:t>
            </a:r>
            <a:r>
              <a:rPr lang="en-US" b="1">
                <a:solidFill>
                  <a:srgbClr val="FF00FF"/>
                </a:solidFill>
              </a:rPr>
              <a:t>local</a:t>
            </a:r>
            <a:r>
              <a:rPr lang="en-US"/>
              <a:t> hit rates – the ratio of access that go to that cache that hit (remember, higher levels filter accesses to lower levels)</a:t>
            </a:r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683105" name="Group 9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8134640"/>
              </p:ext>
            </p:extLst>
          </p:nvPr>
        </p:nvGraphicFramePr>
        <p:xfrm>
          <a:off x="987425" y="1841816"/>
          <a:ext cx="7304088" cy="2272984"/>
        </p:xfrm>
        <a:graphic>
          <a:graphicData uri="http://schemas.openxmlformats.org/drawingml/2006/table">
            <a:tbl>
              <a:tblPr/>
              <a:tblGrid>
                <a:gridCol w="1416050"/>
                <a:gridCol w="1425575"/>
                <a:gridCol w="952500"/>
                <a:gridCol w="35099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Access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 cycle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Main Memory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50,000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115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Time Example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Note: Numbers are </a:t>
            </a:r>
            <a:r>
              <a:rPr lang="en-US" b="1">
                <a:solidFill>
                  <a:srgbClr val="FF00FF"/>
                </a:solidFill>
              </a:rPr>
              <a:t>local</a:t>
            </a:r>
            <a:r>
              <a:rPr lang="en-US"/>
              <a:t> hit rates – the ratio of access that go to that cache that hit (remember, higher levels filter accesses to lower levels)</a:t>
            </a:r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683105" name="Group 9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33468988"/>
              </p:ext>
            </p:extLst>
          </p:nvPr>
        </p:nvGraphicFramePr>
        <p:xfrm>
          <a:off x="987425" y="1841816"/>
          <a:ext cx="7304088" cy="2272984"/>
        </p:xfrm>
        <a:graphic>
          <a:graphicData uri="http://schemas.openxmlformats.org/drawingml/2006/table">
            <a:tbl>
              <a:tblPr/>
              <a:tblGrid>
                <a:gridCol w="1416050"/>
                <a:gridCol w="1425575"/>
                <a:gridCol w="952500"/>
                <a:gridCol w="35099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Access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 cycle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Main Memory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50,000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50,000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0015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Time Example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Note: Numbers are </a:t>
            </a:r>
            <a:r>
              <a:rPr lang="en-US" b="1">
                <a:solidFill>
                  <a:srgbClr val="FF00FF"/>
                </a:solidFill>
              </a:rPr>
              <a:t>local</a:t>
            </a:r>
            <a:r>
              <a:rPr lang="en-US"/>
              <a:t> hit rates – the ratio of access that go to that cache that hit (remember, higher levels filter accesses to lower levels)</a:t>
            </a:r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683105" name="Group 9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535584131"/>
              </p:ext>
            </p:extLst>
          </p:nvPr>
        </p:nvGraphicFramePr>
        <p:xfrm>
          <a:off x="987425" y="1841816"/>
          <a:ext cx="7304088" cy="2272984"/>
        </p:xfrm>
        <a:graphic>
          <a:graphicData uri="http://schemas.openxmlformats.org/drawingml/2006/table">
            <a:tbl>
              <a:tblPr/>
              <a:tblGrid>
                <a:gridCol w="1416050"/>
                <a:gridCol w="1425575"/>
                <a:gridCol w="952500"/>
                <a:gridCol w="35099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Access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 cycle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Main Memory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 + .01 * 50000 = 550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50,000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50,000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1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 L. Chang lecture notes for Computer Architecture (Olin ENGR3410)</a:t>
            </a:r>
          </a:p>
        </p:txBody>
      </p:sp>
    </p:spTree>
    <p:extLst>
      <p:ext uri="{BB962C8B-B14F-4D97-AF65-F5344CB8AC3E}">
        <p14:creationId xmlns:p14="http://schemas.microsoft.com/office/powerpoint/2010/main" val="265875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Time Example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Note: Numbers are </a:t>
            </a:r>
            <a:r>
              <a:rPr lang="en-US" b="1">
                <a:solidFill>
                  <a:srgbClr val="FF00FF"/>
                </a:solidFill>
              </a:rPr>
              <a:t>local</a:t>
            </a:r>
            <a:r>
              <a:rPr lang="en-US"/>
              <a:t> hit rates – the ratio of access that go to that cache that hit (remember, higher levels filter accesses to lower levels)</a:t>
            </a:r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683105" name="Group 9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3255298"/>
              </p:ext>
            </p:extLst>
          </p:nvPr>
        </p:nvGraphicFramePr>
        <p:xfrm>
          <a:off x="987425" y="1841816"/>
          <a:ext cx="7304088" cy="2272984"/>
        </p:xfrm>
        <a:graphic>
          <a:graphicData uri="http://schemas.openxmlformats.org/drawingml/2006/table">
            <a:tbl>
              <a:tblPr/>
              <a:tblGrid>
                <a:gridCol w="1416050"/>
                <a:gridCol w="1425575"/>
                <a:gridCol w="952500"/>
                <a:gridCol w="35099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Access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 cycle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 + .1 * 550 = 65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Main Memory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 + .01 * 50000 = 550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50,000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50,000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717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Time Example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Note: Numbers are </a:t>
            </a:r>
            <a:r>
              <a:rPr lang="en-US" b="1">
                <a:solidFill>
                  <a:srgbClr val="FF00FF"/>
                </a:solidFill>
              </a:rPr>
              <a:t>local</a:t>
            </a:r>
            <a:r>
              <a:rPr lang="en-US"/>
              <a:t> hit rates – the ratio of access that go to that cache that hit (remember, higher levels filter accesses to lower levels)</a:t>
            </a:r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683105" name="Group 9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294039643"/>
              </p:ext>
            </p:extLst>
          </p:nvPr>
        </p:nvGraphicFramePr>
        <p:xfrm>
          <a:off x="987425" y="1841816"/>
          <a:ext cx="7304088" cy="2272984"/>
        </p:xfrm>
        <a:graphic>
          <a:graphicData uri="http://schemas.openxmlformats.org/drawingml/2006/table">
            <a:tbl>
              <a:tblPr/>
              <a:tblGrid>
                <a:gridCol w="1416050"/>
                <a:gridCol w="1425575"/>
                <a:gridCol w="952500"/>
                <a:gridCol w="35099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Level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Access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 cycle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 + .05 * 65 = 4.25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 + .1 * 550 = 65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Main Memory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 + .01 * 50000 = 550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Disk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50,000 cycles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50,000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239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get those Hit Rates?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</a:t>
            </a:r>
            <a:r>
              <a:rPr lang="en-US" dirty="0" err="1" smtClean="0"/>
              <a:t>ain’t</a:t>
            </a:r>
            <a:r>
              <a:rPr lang="en-US" dirty="0" smtClean="0"/>
              <a:t> no such thing as a free lunch</a:t>
            </a:r>
          </a:p>
          <a:p>
            <a:pPr lvl="1"/>
            <a:r>
              <a:rPr lang="en-US" dirty="0" smtClean="0"/>
              <a:t>If access was totally random, we’d be hosed</a:t>
            </a:r>
          </a:p>
          <a:p>
            <a:pPr lvl="1"/>
            <a:r>
              <a:rPr lang="en-US" dirty="0" smtClean="0"/>
              <a:t>But we have knowledge a priori about programs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Locality</a:t>
            </a:r>
          </a:p>
          <a:p>
            <a:pPr lvl="1"/>
            <a:r>
              <a:rPr lang="en-US" dirty="0" smtClean="0"/>
              <a:t>Temporal Locality – If an item has been accessed recently, it will tend to be accessed again soon</a:t>
            </a:r>
          </a:p>
          <a:p>
            <a:pPr lvl="1"/>
            <a:r>
              <a:rPr lang="en-US" dirty="0" smtClean="0"/>
              <a:t>Spatial Locality – If an item has been accessed recently, nearby items will tend to be accessed soon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995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6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276600"/>
            <a:ext cx="8229600" cy="28495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What does this code do?</a:t>
            </a:r>
          </a:p>
          <a:p>
            <a:endParaRPr lang="en-US" dirty="0"/>
          </a:p>
          <a:p>
            <a:r>
              <a:rPr lang="en-US" dirty="0" smtClean="0"/>
              <a:t>What type(s) of locality does it have?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81000" y="1447800"/>
            <a:ext cx="8305800" cy="192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buSzPct val="100000"/>
              <a:tabLst>
                <a:tab pos="457200" algn="l"/>
                <a:tab pos="914400" algn="l"/>
              </a:tabLst>
            </a:pPr>
            <a:r>
              <a:rPr lang="en-US" sz="2200" dirty="0" smtClean="0">
                <a:latin typeface="Courier New" charset="0"/>
              </a:rPr>
              <a:t>char *index = string;</a:t>
            </a:r>
            <a:br>
              <a:rPr lang="en-US" sz="2200" dirty="0" smtClean="0">
                <a:latin typeface="Courier New" charset="0"/>
              </a:rPr>
            </a:br>
            <a:r>
              <a:rPr lang="en-US" sz="2200" dirty="0" smtClean="0">
                <a:latin typeface="Courier New" charset="0"/>
              </a:rPr>
              <a:t>while (*index != 0) { /* C strings end in 0 */</a:t>
            </a:r>
            <a:br>
              <a:rPr lang="en-US" sz="2200" dirty="0" smtClean="0">
                <a:latin typeface="Courier New" charset="0"/>
              </a:rPr>
            </a:br>
            <a:r>
              <a:rPr lang="en-US" sz="2200" dirty="0" smtClean="0">
                <a:latin typeface="Courier New" charset="0"/>
              </a:rPr>
              <a:t>	if (*index &gt;= ‘a’ &amp;&amp; *index &lt;= ‘z’)</a:t>
            </a:r>
            <a:br>
              <a:rPr lang="en-US" sz="2200" dirty="0" smtClean="0">
                <a:latin typeface="Courier New" charset="0"/>
              </a:rPr>
            </a:br>
            <a:r>
              <a:rPr lang="en-US" sz="2200" dirty="0" smtClean="0">
                <a:latin typeface="Courier New" charset="0"/>
              </a:rPr>
              <a:t>		*index = *index +(‘A’ - ‘a’);</a:t>
            </a:r>
            <a:br>
              <a:rPr lang="en-US" sz="2200" dirty="0" smtClean="0">
                <a:latin typeface="Courier New" charset="0"/>
              </a:rPr>
            </a:br>
            <a:r>
              <a:rPr lang="en-US" sz="2200" dirty="0" smtClean="0">
                <a:latin typeface="Courier New" charset="0"/>
              </a:rPr>
              <a:t>	index++;</a:t>
            </a:r>
            <a:br>
              <a:rPr lang="en-US" sz="2200" dirty="0" smtClean="0">
                <a:latin typeface="Courier New" charset="0"/>
              </a:rPr>
            </a:br>
            <a:r>
              <a:rPr lang="en-US" sz="2200" dirty="0" smtClean="0">
                <a:latin typeface="Courier New" charset="0"/>
              </a:rPr>
              <a:t>}</a:t>
            </a:r>
            <a:endParaRPr lang="en-US" sz="2200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5912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Exploiting Locality</a:t>
            </a:r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Temporal locality</a:t>
            </a:r>
          </a:p>
          <a:p>
            <a:pPr lvl="1"/>
            <a:r>
              <a:rPr lang="en-US" dirty="0" smtClean="0"/>
              <a:t>Keep more recently accessed items closer to the processor</a:t>
            </a:r>
          </a:p>
          <a:p>
            <a:pPr lvl="1"/>
            <a:r>
              <a:rPr lang="en-US" dirty="0" smtClean="0"/>
              <a:t>When we must evict items to make room for new ones, attempt to keep more recently accessed items</a:t>
            </a:r>
          </a:p>
          <a:p>
            <a:endParaRPr lang="en-US" dirty="0" smtClean="0"/>
          </a:p>
          <a:p>
            <a:r>
              <a:rPr lang="en-US" dirty="0" smtClean="0"/>
              <a:t>Spatial </a:t>
            </a:r>
            <a:r>
              <a:rPr lang="en-US" dirty="0"/>
              <a:t>locality</a:t>
            </a:r>
          </a:p>
          <a:p>
            <a:pPr lvl="1"/>
            <a:r>
              <a:rPr lang="en-US" dirty="0"/>
              <a:t>Move blocks consisting of multiple contiguous words to upper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3642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Cache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2^n </a:t>
            </a:r>
            <a:r>
              <a:rPr lang="en-US" b="1" dirty="0" smtClean="0"/>
              <a:t>Blocks</a:t>
            </a:r>
            <a:r>
              <a:rPr lang="en-US" dirty="0" smtClean="0"/>
              <a:t> of Data 2^</a:t>
            </a:r>
            <a:r>
              <a:rPr lang="en-US" b="1" dirty="0" smtClean="0"/>
              <a:t>M</a:t>
            </a:r>
            <a:r>
              <a:rPr lang="en-US" dirty="0" smtClean="0"/>
              <a:t> bytes wide</a:t>
            </a:r>
          </a:p>
          <a:p>
            <a:r>
              <a:rPr lang="en-US" b="1" dirty="0" smtClean="0"/>
              <a:t>Tag</a:t>
            </a:r>
            <a:r>
              <a:rPr lang="en-US" dirty="0" smtClean="0"/>
              <a:t> indicates what block is being stored</a:t>
            </a:r>
          </a:p>
        </p:txBody>
      </p:sp>
      <p:grpSp>
        <p:nvGrpSpPr>
          <p:cNvPr id="5" name="Group 13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11163" y="3252787"/>
            <a:ext cx="8356600" cy="3376613"/>
            <a:chOff x="367" y="1714"/>
            <a:chExt cx="5264" cy="2127"/>
          </a:xfrm>
        </p:grpSpPr>
        <p:sp>
          <p:nvSpPr>
            <p:cNvPr id="6" name="Text Box 5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32" y="1995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0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32" y="2161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1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32" y="2326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2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32" y="2492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3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32" y="2657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4</a:t>
              </a:r>
            </a:p>
          </p:txBody>
        </p:sp>
        <p:sp>
          <p:nvSpPr>
            <p:cNvPr id="11" name="Text Box 10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32" y="2822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5</a:t>
              </a:r>
            </a:p>
          </p:txBody>
        </p:sp>
        <p:sp>
          <p:nvSpPr>
            <p:cNvPr id="12" name="Text Box 11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32" y="2988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6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32" y="3153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7</a:t>
              </a:r>
            </a:p>
          </p:txBody>
        </p:sp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742" y="2008"/>
              <a:ext cx="263" cy="1820"/>
              <a:chOff x="1440" y="1578"/>
              <a:chExt cx="672" cy="1820"/>
            </a:xfrm>
          </p:grpSpPr>
          <p:sp>
            <p:nvSpPr>
              <p:cNvPr id="85" name="Rectangle 14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440" y="157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Rectangle 15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440" y="1744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Rectangle 16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440" y="1909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Rectangle 17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440" y="2075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Rectangle 18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1440" y="2240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Rectangle 19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440" y="2405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Rectangle 20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1440" y="2571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Rectangle 21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1440" y="2736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Rectangle 22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440" y="2901"/>
                <a:ext cx="672" cy="3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Rectangle 23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440" y="3232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" name="Text Box 2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67" y="3649"/>
              <a:ext cx="30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 dirty="0">
                  <a:latin typeface="Times New Roman" charset="0"/>
                </a:rPr>
                <a:t>2</a:t>
              </a:r>
              <a:r>
                <a:rPr lang="en-US" sz="1400" baseline="30000" dirty="0">
                  <a:latin typeface="Times New Roman" charset="0"/>
                </a:rPr>
                <a:t>n</a:t>
              </a:r>
              <a:r>
                <a:rPr lang="en-US" sz="1400" dirty="0">
                  <a:latin typeface="Times New Roman" charset="0"/>
                </a:rPr>
                <a:t>-1</a:t>
              </a:r>
            </a:p>
          </p:txBody>
        </p:sp>
        <p:sp>
          <p:nvSpPr>
            <p:cNvPr id="16" name="Text Box 2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 rot="5400000">
              <a:off x="438" y="3399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…</a:t>
              </a:r>
            </a:p>
          </p:txBody>
        </p:sp>
        <p:grpSp>
          <p:nvGrpSpPr>
            <p:cNvPr id="17" name="Group 26"/>
            <p:cNvGrpSpPr>
              <a:grpSpLocks/>
            </p:cNvGrpSpPr>
            <p:nvPr/>
          </p:nvGrpSpPr>
          <p:grpSpPr bwMode="auto">
            <a:xfrm>
              <a:off x="1273" y="2008"/>
              <a:ext cx="1223" cy="1820"/>
              <a:chOff x="1440" y="1578"/>
              <a:chExt cx="672" cy="1820"/>
            </a:xfrm>
          </p:grpSpPr>
          <p:sp>
            <p:nvSpPr>
              <p:cNvPr id="75" name="Rectangle 27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1440" y="157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Rectangle 28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440" y="1744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Rectangle 29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440" y="1909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30"/>
              <p:cNvSpPr>
                <a:spLocks noChangeArrowheads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1440" y="2075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Rectangle 31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440" y="2240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Rectangle 32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440" y="2405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Rectangle 33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440" y="2571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Rectangle 34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440" y="2736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Rectangle 35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440" y="2901"/>
                <a:ext cx="672" cy="3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Rectangle 36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440" y="3232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8" name="Text Box 48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 rot="5400000">
              <a:off x="807" y="3399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…</a:t>
              </a:r>
            </a:p>
          </p:txBody>
        </p:sp>
        <p:sp>
          <p:nvSpPr>
            <p:cNvPr id="19" name="Text Box 4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 rot="5400000">
              <a:off x="1780" y="3399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…</a:t>
              </a:r>
            </a:p>
          </p:txBody>
        </p:sp>
        <p:grpSp>
          <p:nvGrpSpPr>
            <p:cNvPr id="20" name="Group 54"/>
            <p:cNvGrpSpPr>
              <a:grpSpLocks/>
            </p:cNvGrpSpPr>
            <p:nvPr/>
          </p:nvGrpSpPr>
          <p:grpSpPr bwMode="auto">
            <a:xfrm>
              <a:off x="2764" y="2008"/>
              <a:ext cx="716" cy="1820"/>
              <a:chOff x="2764" y="2008"/>
              <a:chExt cx="889" cy="1820"/>
            </a:xfrm>
          </p:grpSpPr>
          <p:grpSp>
            <p:nvGrpSpPr>
              <p:cNvPr id="63" name="Group 37"/>
              <p:cNvGrpSpPr>
                <a:grpSpLocks/>
              </p:cNvGrpSpPr>
              <p:nvPr/>
            </p:nvGrpSpPr>
            <p:grpSpPr bwMode="auto">
              <a:xfrm>
                <a:off x="2764" y="2008"/>
                <a:ext cx="889" cy="1820"/>
                <a:chOff x="1440" y="1578"/>
                <a:chExt cx="672" cy="1820"/>
              </a:xfrm>
            </p:grpSpPr>
            <p:sp>
              <p:nvSpPr>
                <p:cNvPr id="65" name="Rectangle 38"/>
                <p:cNvSpPr>
                  <a:spLocks noChangeArrowheads="1"/>
                </p:cNvSpPr>
                <p:nvPr>
                  <p:custDataLst>
                    <p:tags r:id="rId51"/>
                  </p:custDataLst>
                </p:nvPr>
              </p:nvSpPr>
              <p:spPr bwMode="auto">
                <a:xfrm>
                  <a:off x="1440" y="1578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Rectangle 39"/>
                <p:cNvSpPr>
                  <a:spLocks noChangeArrowheads="1"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1440" y="1744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Rectangle 40"/>
                <p:cNvSpPr>
                  <a:spLocks noChangeArrowheads="1"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1440" y="1909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Rectangle 41"/>
                <p:cNvSpPr>
                  <a:spLocks noChangeArrowheads="1"/>
                </p:cNvSpPr>
                <p:nvPr>
                  <p:custDataLst>
                    <p:tags r:id="rId54"/>
                  </p:custDataLst>
                </p:nvPr>
              </p:nvSpPr>
              <p:spPr bwMode="auto">
                <a:xfrm>
                  <a:off x="1440" y="2075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Rectangle 42"/>
                <p:cNvSpPr>
                  <a:spLocks noChangeArrowheads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>
                  <a:off x="1440" y="2240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Rectangle 43"/>
                <p:cNvSpPr>
                  <a:spLocks noChangeArrowheads="1"/>
                </p:cNvSpPr>
                <p:nvPr>
                  <p:custDataLst>
                    <p:tags r:id="rId56"/>
                  </p:custDataLst>
                </p:nvPr>
              </p:nvSpPr>
              <p:spPr bwMode="auto">
                <a:xfrm>
                  <a:off x="1440" y="2405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Rectangle 44"/>
                <p:cNvSpPr>
                  <a:spLocks noChangeArrowheads="1"/>
                </p:cNvSpPr>
                <p:nvPr>
                  <p:custDataLst>
                    <p:tags r:id="rId57"/>
                  </p:custDataLst>
                </p:nvPr>
              </p:nvSpPr>
              <p:spPr bwMode="auto">
                <a:xfrm>
                  <a:off x="1440" y="2571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Rectangle 45"/>
                <p:cNvSpPr>
                  <a:spLocks noChangeArrowheads="1"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>
                  <a:off x="1440" y="2736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Rectangle 46"/>
                <p:cNvSpPr>
                  <a:spLocks noChangeArrowheads="1"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1440" y="2901"/>
                  <a:ext cx="672" cy="33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Rectangle 47"/>
                <p:cNvSpPr>
                  <a:spLocks noChangeArrowheads="1"/>
                </p:cNvSpPr>
                <p:nvPr>
                  <p:custDataLst>
                    <p:tags r:id="rId60"/>
                  </p:custDataLst>
                </p:nvPr>
              </p:nvSpPr>
              <p:spPr bwMode="auto">
                <a:xfrm>
                  <a:off x="1440" y="3232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4" name="Text Box 50"/>
              <p:cNvSpPr txBox="1">
                <a:spLocks noChangeArrowheads="1"/>
              </p:cNvSpPr>
              <p:nvPr>
                <p:custDataLst>
                  <p:tags r:id="rId50"/>
                </p:custDataLst>
              </p:nvPr>
            </p:nvSpPr>
            <p:spPr bwMode="auto">
              <a:xfrm rot="5400000">
                <a:off x="3075" y="3370"/>
                <a:ext cx="260" cy="2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…</a:t>
                </a:r>
              </a:p>
            </p:txBody>
          </p:sp>
        </p:grpSp>
        <p:sp>
          <p:nvSpPr>
            <p:cNvPr id="21" name="Text Box 5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28" y="1714"/>
              <a:ext cx="64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Valid Bit</a:t>
              </a:r>
            </a:p>
          </p:txBody>
        </p:sp>
        <p:sp>
          <p:nvSpPr>
            <p:cNvPr id="22" name="Text Box 52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415" y="1714"/>
              <a:ext cx="942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smtClean="0">
                  <a:latin typeface="Times New Roman" charset="0"/>
                </a:rPr>
                <a:t>Tag (Address)</a:t>
              </a:r>
              <a:endParaRPr lang="en-US" dirty="0">
                <a:latin typeface="Times New Roman" charset="0"/>
              </a:endParaRPr>
            </a:p>
          </p:txBody>
        </p:sp>
        <p:sp>
          <p:nvSpPr>
            <p:cNvPr id="23" name="Text Box 5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009" y="1714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Data</a:t>
              </a:r>
            </a:p>
          </p:txBody>
        </p:sp>
        <p:grpSp>
          <p:nvGrpSpPr>
            <p:cNvPr id="24" name="Group 94"/>
            <p:cNvGrpSpPr>
              <a:grpSpLocks/>
            </p:cNvGrpSpPr>
            <p:nvPr/>
          </p:nvGrpSpPr>
          <p:grpSpPr bwMode="auto">
            <a:xfrm>
              <a:off x="3481" y="2008"/>
              <a:ext cx="716" cy="1820"/>
              <a:chOff x="2764" y="2008"/>
              <a:chExt cx="889" cy="1820"/>
            </a:xfrm>
          </p:grpSpPr>
          <p:grpSp>
            <p:nvGrpSpPr>
              <p:cNvPr id="51" name="Group 95"/>
              <p:cNvGrpSpPr>
                <a:grpSpLocks/>
              </p:cNvGrpSpPr>
              <p:nvPr/>
            </p:nvGrpSpPr>
            <p:grpSpPr bwMode="auto">
              <a:xfrm>
                <a:off x="2764" y="2008"/>
                <a:ext cx="889" cy="1820"/>
                <a:chOff x="1440" y="1578"/>
                <a:chExt cx="672" cy="1820"/>
              </a:xfrm>
            </p:grpSpPr>
            <p:sp>
              <p:nvSpPr>
                <p:cNvPr id="53" name="Rectangle 96"/>
                <p:cNvSpPr>
                  <a:spLocks noChangeArrowheads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>
                  <a:off x="1440" y="1578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Rectangle 97"/>
                <p:cNvSpPr>
                  <a:spLocks noChangeArrowheads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1440" y="1744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Rectangle 98"/>
                <p:cNvSpPr>
                  <a:spLocks noChangeArrowheads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1440" y="1909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Rectangle 99"/>
                <p:cNvSpPr>
                  <a:spLocks noChangeArrowheads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>
                  <a:off x="1440" y="2075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Rectangle 100"/>
                <p:cNvSpPr>
                  <a:spLocks noChangeArrowheads="1"/>
                </p:cNvSpPr>
                <p:nvPr>
                  <p:custDataLst>
                    <p:tags r:id="rId44"/>
                  </p:custDataLst>
                </p:nvPr>
              </p:nvSpPr>
              <p:spPr bwMode="auto">
                <a:xfrm>
                  <a:off x="1440" y="2240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Rectangle 101"/>
                <p:cNvSpPr>
                  <a:spLocks noChangeArrowheads="1"/>
                </p:cNvSpPr>
                <p:nvPr>
                  <p:custDataLst>
                    <p:tags r:id="rId45"/>
                  </p:custDataLst>
                </p:nvPr>
              </p:nvSpPr>
              <p:spPr bwMode="auto">
                <a:xfrm>
                  <a:off x="1440" y="2405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Rectangle 102"/>
                <p:cNvSpPr>
                  <a:spLocks noChangeArrowheads="1"/>
                </p:cNvSpPr>
                <p:nvPr>
                  <p:custDataLst>
                    <p:tags r:id="rId46"/>
                  </p:custDataLst>
                </p:nvPr>
              </p:nvSpPr>
              <p:spPr bwMode="auto">
                <a:xfrm>
                  <a:off x="1440" y="2571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Rectangle 103"/>
                <p:cNvSpPr>
                  <a:spLocks noChangeArrowheads="1"/>
                </p:cNvSpPr>
                <p:nvPr>
                  <p:custDataLst>
                    <p:tags r:id="rId47"/>
                  </p:custDataLst>
                </p:nvPr>
              </p:nvSpPr>
              <p:spPr bwMode="auto">
                <a:xfrm>
                  <a:off x="1440" y="2736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Rectangle 104"/>
                <p:cNvSpPr>
                  <a:spLocks noChangeArrowheads="1"/>
                </p:cNvSpPr>
                <p:nvPr>
                  <p:custDataLst>
                    <p:tags r:id="rId48"/>
                  </p:custDataLst>
                </p:nvPr>
              </p:nvSpPr>
              <p:spPr bwMode="auto">
                <a:xfrm>
                  <a:off x="1440" y="2901"/>
                  <a:ext cx="672" cy="33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Rectangle 105"/>
                <p:cNvSpPr>
                  <a:spLocks noChangeArrowheads="1"/>
                </p:cNvSpPr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1440" y="3232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2" name="Text Box 106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 rot="5400000">
                <a:off x="3075" y="3370"/>
                <a:ext cx="260" cy="2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…</a:t>
                </a:r>
              </a:p>
            </p:txBody>
          </p:sp>
        </p:grpSp>
        <p:grpSp>
          <p:nvGrpSpPr>
            <p:cNvPr id="25" name="Group 107"/>
            <p:cNvGrpSpPr>
              <a:grpSpLocks/>
            </p:cNvGrpSpPr>
            <p:nvPr/>
          </p:nvGrpSpPr>
          <p:grpSpPr bwMode="auto">
            <a:xfrm>
              <a:off x="4198" y="2008"/>
              <a:ext cx="716" cy="1820"/>
              <a:chOff x="2764" y="2008"/>
              <a:chExt cx="889" cy="1820"/>
            </a:xfrm>
          </p:grpSpPr>
          <p:grpSp>
            <p:nvGrpSpPr>
              <p:cNvPr id="39" name="Group 108"/>
              <p:cNvGrpSpPr>
                <a:grpSpLocks/>
              </p:cNvGrpSpPr>
              <p:nvPr/>
            </p:nvGrpSpPr>
            <p:grpSpPr bwMode="auto">
              <a:xfrm>
                <a:off x="2764" y="2008"/>
                <a:ext cx="889" cy="1820"/>
                <a:chOff x="1440" y="1578"/>
                <a:chExt cx="672" cy="1820"/>
              </a:xfrm>
            </p:grpSpPr>
            <p:sp>
              <p:nvSpPr>
                <p:cNvPr id="41" name="Rectangle 109"/>
                <p:cNvSpPr>
                  <a:spLocks noChangeArrowheads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1440" y="1578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Rectangle 110"/>
                <p:cNvSpPr>
                  <a:spLocks noChangeArrowheads="1"/>
                </p:cNvSpPr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1440" y="1744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Rectangle 111"/>
                <p:cNvSpPr>
                  <a:spLocks noChangeArrowheads="1"/>
                </p:cNvSpPr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1440" y="1909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Rectangle 112"/>
                <p:cNvSpPr>
                  <a:spLocks noChangeArrowheads="1"/>
                </p:cNvSpPr>
                <p:nvPr>
                  <p:custDataLst>
                    <p:tags r:id="rId32"/>
                  </p:custDataLst>
                </p:nvPr>
              </p:nvSpPr>
              <p:spPr bwMode="auto">
                <a:xfrm>
                  <a:off x="1440" y="2075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Rectangle 113"/>
                <p:cNvSpPr>
                  <a:spLocks noChangeArrowheads="1"/>
                </p:cNvSpPr>
                <p:nvPr>
                  <p:custDataLst>
                    <p:tags r:id="rId33"/>
                  </p:custDataLst>
                </p:nvPr>
              </p:nvSpPr>
              <p:spPr bwMode="auto">
                <a:xfrm>
                  <a:off x="1440" y="2240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Rectangle 114"/>
                <p:cNvSpPr>
                  <a:spLocks noChangeArrowheads="1"/>
                </p:cNvSpPr>
                <p:nvPr>
                  <p:custDataLst>
                    <p:tags r:id="rId34"/>
                  </p:custDataLst>
                </p:nvPr>
              </p:nvSpPr>
              <p:spPr bwMode="auto">
                <a:xfrm>
                  <a:off x="1440" y="2405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Rectangle 115"/>
                <p:cNvSpPr>
                  <a:spLocks noChangeArrowheads="1"/>
                </p:cNvSpPr>
                <p:nvPr>
                  <p:custDataLst>
                    <p:tags r:id="rId35"/>
                  </p:custDataLst>
                </p:nvPr>
              </p:nvSpPr>
              <p:spPr bwMode="auto">
                <a:xfrm>
                  <a:off x="1440" y="2571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Rectangle 116"/>
                <p:cNvSpPr>
                  <a:spLocks noChangeArrowheads="1"/>
                </p:cNvSpPr>
                <p:nvPr>
                  <p:custDataLst>
                    <p:tags r:id="rId36"/>
                  </p:custDataLst>
                </p:nvPr>
              </p:nvSpPr>
              <p:spPr bwMode="auto">
                <a:xfrm>
                  <a:off x="1440" y="2736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Rectangle 117"/>
                <p:cNvSpPr>
                  <a:spLocks noChangeArrowheads="1"/>
                </p:cNvSpPr>
                <p:nvPr>
                  <p:custDataLst>
                    <p:tags r:id="rId37"/>
                  </p:custDataLst>
                </p:nvPr>
              </p:nvSpPr>
              <p:spPr bwMode="auto">
                <a:xfrm>
                  <a:off x="1440" y="2901"/>
                  <a:ext cx="672" cy="33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Rectangle 118"/>
                <p:cNvSpPr>
                  <a:spLocks noChangeArrowheads="1"/>
                </p:cNvSpPr>
                <p:nvPr>
                  <p:custDataLst>
                    <p:tags r:id="rId38"/>
                  </p:custDataLst>
                </p:nvPr>
              </p:nvSpPr>
              <p:spPr bwMode="auto">
                <a:xfrm>
                  <a:off x="1440" y="3232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0" name="Text Box 119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 rot="5400000">
                <a:off x="3075" y="3370"/>
                <a:ext cx="260" cy="2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…</a:t>
                </a:r>
              </a:p>
            </p:txBody>
          </p:sp>
        </p:grpSp>
        <p:grpSp>
          <p:nvGrpSpPr>
            <p:cNvPr id="26" name="Group 120"/>
            <p:cNvGrpSpPr>
              <a:grpSpLocks/>
            </p:cNvGrpSpPr>
            <p:nvPr/>
          </p:nvGrpSpPr>
          <p:grpSpPr bwMode="auto">
            <a:xfrm>
              <a:off x="4915" y="2008"/>
              <a:ext cx="716" cy="1820"/>
              <a:chOff x="2764" y="2008"/>
              <a:chExt cx="889" cy="1820"/>
            </a:xfrm>
          </p:grpSpPr>
          <p:grpSp>
            <p:nvGrpSpPr>
              <p:cNvPr id="27" name="Group 121"/>
              <p:cNvGrpSpPr>
                <a:grpSpLocks/>
              </p:cNvGrpSpPr>
              <p:nvPr/>
            </p:nvGrpSpPr>
            <p:grpSpPr bwMode="auto">
              <a:xfrm>
                <a:off x="2764" y="2008"/>
                <a:ext cx="889" cy="1820"/>
                <a:chOff x="1440" y="1578"/>
                <a:chExt cx="672" cy="1820"/>
              </a:xfrm>
            </p:grpSpPr>
            <p:sp>
              <p:nvSpPr>
                <p:cNvPr id="29" name="Rectangle 122"/>
                <p:cNvSpPr>
                  <a:spLocks noChangeArrowheads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1440" y="1578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Rectangle 123"/>
                <p:cNvSpPr>
                  <a:spLocks noChangeArrowheads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1440" y="1744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Rectangle 124"/>
                <p:cNvSpPr>
                  <a:spLocks noChangeArrowheads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1440" y="1909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Rectangle 125"/>
                <p:cNvSpPr>
                  <a:spLocks noChangeArrowheads="1"/>
                </p:cNvSpPr>
                <p:nvPr>
                  <p:custDataLst>
                    <p:tags r:id="rId21"/>
                  </p:custDataLst>
                </p:nvPr>
              </p:nvSpPr>
              <p:spPr bwMode="auto">
                <a:xfrm>
                  <a:off x="1440" y="2075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Rectangle 126"/>
                <p:cNvSpPr>
                  <a:spLocks noChangeArrowheads="1"/>
                </p:cNvSpPr>
                <p:nvPr>
                  <p:custDataLst>
                    <p:tags r:id="rId22"/>
                  </p:custDataLst>
                </p:nvPr>
              </p:nvSpPr>
              <p:spPr bwMode="auto">
                <a:xfrm>
                  <a:off x="1440" y="2240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Rectangle 127"/>
                <p:cNvSpPr>
                  <a:spLocks noChangeArrowheads="1"/>
                </p:cNvSpPr>
                <p:nvPr>
                  <p:custDataLst>
                    <p:tags r:id="rId23"/>
                  </p:custDataLst>
                </p:nvPr>
              </p:nvSpPr>
              <p:spPr bwMode="auto">
                <a:xfrm>
                  <a:off x="1440" y="2405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Rectangle 128"/>
                <p:cNvSpPr>
                  <a:spLocks noChangeArrowheads="1"/>
                </p:cNvSpPr>
                <p:nvPr>
                  <p:custDataLst>
                    <p:tags r:id="rId24"/>
                  </p:custDataLst>
                </p:nvPr>
              </p:nvSpPr>
              <p:spPr bwMode="auto">
                <a:xfrm>
                  <a:off x="1440" y="2571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Rectangle 129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1440" y="2736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Rectangle 130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1440" y="2901"/>
                  <a:ext cx="672" cy="33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Rectangle 131"/>
                <p:cNvSpPr>
                  <a:spLocks noChangeArrowheads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1440" y="3232"/>
                  <a:ext cx="672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8" name="Text Box 132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 rot="5400000">
                <a:off x="3075" y="3370"/>
                <a:ext cx="260" cy="2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…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458396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Whose Line is it, Anyway?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map System Memory into Cache?</a:t>
            </a:r>
          </a:p>
          <a:p>
            <a:endParaRPr lang="en-US" dirty="0"/>
          </a:p>
          <a:p>
            <a:r>
              <a:rPr lang="en-US" dirty="0" smtClean="0"/>
              <a:t>Idea One: Direct Mapping</a:t>
            </a:r>
          </a:p>
          <a:p>
            <a:pPr lvl="1"/>
            <a:r>
              <a:rPr lang="en-US" dirty="0" smtClean="0"/>
              <a:t>Each address maps to a single cache line</a:t>
            </a:r>
          </a:p>
          <a:p>
            <a:pPr lvl="1"/>
            <a:r>
              <a:rPr lang="en-US" dirty="0" smtClean="0"/>
              <a:t>Lower M bits are address within a block</a:t>
            </a:r>
          </a:p>
          <a:p>
            <a:pPr lvl="1"/>
            <a:r>
              <a:rPr lang="en-US" dirty="0" smtClean="0"/>
              <a:t>Next N bits are the cache line address</a:t>
            </a:r>
          </a:p>
          <a:p>
            <a:pPr lvl="1"/>
            <a:r>
              <a:rPr lang="en-US" dirty="0" smtClean="0"/>
              <a:t>Remainder are the address Tag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1192213" y="5559425"/>
            <a:ext cx="6515100" cy="688975"/>
            <a:chOff x="1192213" y="5407025"/>
            <a:chExt cx="6515100" cy="688975"/>
          </a:xfrm>
        </p:grpSpPr>
        <p:grpSp>
          <p:nvGrpSpPr>
            <p:cNvPr id="4" name="Group 156"/>
            <p:cNvGrpSpPr>
              <a:grpSpLocks/>
            </p:cNvGrpSpPr>
            <p:nvPr>
              <p:custDataLst>
                <p:tags r:id="rId1"/>
              </p:custDataLst>
            </p:nvPr>
          </p:nvGrpSpPr>
          <p:grpSpPr bwMode="auto">
            <a:xfrm>
              <a:off x="1192213" y="5407025"/>
              <a:ext cx="6515100" cy="688975"/>
              <a:chOff x="751" y="996"/>
              <a:chExt cx="4104" cy="434"/>
            </a:xfrm>
          </p:grpSpPr>
          <p:grpSp>
            <p:nvGrpSpPr>
              <p:cNvPr id="5" name="Group 5"/>
              <p:cNvGrpSpPr>
                <a:grpSpLocks/>
              </p:cNvGrpSpPr>
              <p:nvPr/>
            </p:nvGrpSpPr>
            <p:grpSpPr bwMode="auto">
              <a:xfrm>
                <a:off x="790" y="1160"/>
                <a:ext cx="4013" cy="268"/>
                <a:chOff x="867" y="1301"/>
                <a:chExt cx="4013" cy="268"/>
              </a:xfrm>
            </p:grpSpPr>
            <p:sp>
              <p:nvSpPr>
                <p:cNvPr id="41" name="Rectangle 6"/>
                <p:cNvSpPr>
                  <a:spLocks noChangeArrowheads="1"/>
                </p:cNvSpPr>
                <p:nvPr>
                  <p:custDataLst>
                    <p:tags r:id="rId39"/>
                  </p:custDataLst>
                </p:nvPr>
              </p:nvSpPr>
              <p:spPr bwMode="auto">
                <a:xfrm>
                  <a:off x="867" y="1301"/>
                  <a:ext cx="4013" cy="268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" name="Line 7"/>
                <p:cNvSpPr>
                  <a:spLocks noChangeShapeType="1"/>
                </p:cNvSpPr>
                <p:nvPr>
                  <p:custDataLst>
                    <p:tags r:id="rId40"/>
                  </p:custDataLst>
                </p:nvPr>
              </p:nvSpPr>
              <p:spPr bwMode="auto">
                <a:xfrm>
                  <a:off x="867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Line 8"/>
                <p:cNvSpPr>
                  <a:spLocks noChangeShapeType="1"/>
                </p:cNvSpPr>
                <p:nvPr>
                  <p:custDataLst>
                    <p:tags r:id="rId41"/>
                  </p:custDataLst>
                </p:nvPr>
              </p:nvSpPr>
              <p:spPr bwMode="auto">
                <a:xfrm>
                  <a:off x="992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Line 9"/>
                <p:cNvSpPr>
                  <a:spLocks noChangeShapeType="1"/>
                </p:cNvSpPr>
                <p:nvPr>
                  <p:custDataLst>
                    <p:tags r:id="rId42"/>
                  </p:custDataLst>
                </p:nvPr>
              </p:nvSpPr>
              <p:spPr bwMode="auto">
                <a:xfrm>
                  <a:off x="1243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Line 10"/>
                <p:cNvSpPr>
                  <a:spLocks noChangeShapeType="1"/>
                </p:cNvSpPr>
                <p:nvPr>
                  <p:custDataLst>
                    <p:tags r:id="rId43"/>
                  </p:custDataLst>
                </p:nvPr>
              </p:nvSpPr>
              <p:spPr bwMode="auto">
                <a:xfrm>
                  <a:off x="1619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Line 11"/>
                <p:cNvSpPr>
                  <a:spLocks noChangeShapeType="1"/>
                </p:cNvSpPr>
                <p:nvPr>
                  <p:custDataLst>
                    <p:tags r:id="rId44"/>
                  </p:custDataLst>
                </p:nvPr>
              </p:nvSpPr>
              <p:spPr bwMode="auto">
                <a:xfrm>
                  <a:off x="1995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Line 12"/>
                <p:cNvSpPr>
                  <a:spLocks noChangeShapeType="1"/>
                </p:cNvSpPr>
                <p:nvPr>
                  <p:custDataLst>
                    <p:tags r:id="rId45"/>
                  </p:custDataLst>
                </p:nvPr>
              </p:nvSpPr>
              <p:spPr bwMode="auto">
                <a:xfrm>
                  <a:off x="2371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Line 13"/>
                <p:cNvSpPr>
                  <a:spLocks noChangeShapeType="1"/>
                </p:cNvSpPr>
                <p:nvPr>
                  <p:custDataLst>
                    <p:tags r:id="rId46"/>
                  </p:custDataLst>
                </p:nvPr>
              </p:nvSpPr>
              <p:spPr bwMode="auto">
                <a:xfrm>
                  <a:off x="2748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Line 14"/>
                <p:cNvSpPr>
                  <a:spLocks noChangeShapeType="1"/>
                </p:cNvSpPr>
                <p:nvPr>
                  <p:custDataLst>
                    <p:tags r:id="rId47"/>
                  </p:custDataLst>
                </p:nvPr>
              </p:nvSpPr>
              <p:spPr bwMode="auto">
                <a:xfrm>
                  <a:off x="3124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Line 15"/>
                <p:cNvSpPr>
                  <a:spLocks noChangeShapeType="1"/>
                </p:cNvSpPr>
                <p:nvPr>
                  <p:custDataLst>
                    <p:tags r:id="rId48"/>
                  </p:custDataLst>
                </p:nvPr>
              </p:nvSpPr>
              <p:spPr bwMode="auto">
                <a:xfrm>
                  <a:off x="3500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Line 16"/>
                <p:cNvSpPr>
                  <a:spLocks noChangeShapeType="1"/>
                </p:cNvSpPr>
                <p:nvPr>
                  <p:custDataLst>
                    <p:tags r:id="rId49"/>
                  </p:custDataLst>
                </p:nvPr>
              </p:nvSpPr>
              <p:spPr bwMode="auto">
                <a:xfrm>
                  <a:off x="3876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Line 17"/>
                <p:cNvSpPr>
                  <a:spLocks noChangeShapeType="1"/>
                </p:cNvSpPr>
                <p:nvPr>
                  <p:custDataLst>
                    <p:tags r:id="rId50"/>
                  </p:custDataLst>
                </p:nvPr>
              </p:nvSpPr>
              <p:spPr bwMode="auto">
                <a:xfrm>
                  <a:off x="4252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Line 18"/>
                <p:cNvSpPr>
                  <a:spLocks noChangeShapeType="1"/>
                </p:cNvSpPr>
                <p:nvPr>
                  <p:custDataLst>
                    <p:tags r:id="rId51"/>
                  </p:custDataLst>
                </p:nvPr>
              </p:nvSpPr>
              <p:spPr bwMode="auto">
                <a:xfrm>
                  <a:off x="4629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Line 19"/>
                <p:cNvSpPr>
                  <a:spLocks noChangeShapeType="1"/>
                </p:cNvSpPr>
                <p:nvPr>
                  <p:custDataLst>
                    <p:tags r:id="rId52"/>
                  </p:custDataLst>
                </p:nvPr>
              </p:nvSpPr>
              <p:spPr bwMode="auto">
                <a:xfrm>
                  <a:off x="1117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Line 20"/>
                <p:cNvSpPr>
                  <a:spLocks noChangeShapeType="1"/>
                </p:cNvSpPr>
                <p:nvPr>
                  <p:custDataLst>
                    <p:tags r:id="rId53"/>
                  </p:custDataLst>
                </p:nvPr>
              </p:nvSpPr>
              <p:spPr bwMode="auto">
                <a:xfrm>
                  <a:off x="1368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Line 21"/>
                <p:cNvSpPr>
                  <a:spLocks noChangeShapeType="1"/>
                </p:cNvSpPr>
                <p:nvPr>
                  <p:custDataLst>
                    <p:tags r:id="rId54"/>
                  </p:custDataLst>
                </p:nvPr>
              </p:nvSpPr>
              <p:spPr bwMode="auto">
                <a:xfrm>
                  <a:off x="1744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Line 22"/>
                <p:cNvSpPr>
                  <a:spLocks noChangeShapeType="1"/>
                </p:cNvSpPr>
                <p:nvPr>
                  <p:custDataLst>
                    <p:tags r:id="rId55"/>
                  </p:custDataLst>
                </p:nvPr>
              </p:nvSpPr>
              <p:spPr bwMode="auto">
                <a:xfrm>
                  <a:off x="2121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Line 23"/>
                <p:cNvSpPr>
                  <a:spLocks noChangeShapeType="1"/>
                </p:cNvSpPr>
                <p:nvPr>
                  <p:custDataLst>
                    <p:tags r:id="rId56"/>
                  </p:custDataLst>
                </p:nvPr>
              </p:nvSpPr>
              <p:spPr bwMode="auto">
                <a:xfrm>
                  <a:off x="2497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Line 24"/>
                <p:cNvSpPr>
                  <a:spLocks noChangeShapeType="1"/>
                </p:cNvSpPr>
                <p:nvPr>
                  <p:custDataLst>
                    <p:tags r:id="rId57"/>
                  </p:custDataLst>
                </p:nvPr>
              </p:nvSpPr>
              <p:spPr bwMode="auto">
                <a:xfrm>
                  <a:off x="2873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Line 25"/>
                <p:cNvSpPr>
                  <a:spLocks noChangeShapeType="1"/>
                </p:cNvSpPr>
                <p:nvPr>
                  <p:custDataLst>
                    <p:tags r:id="rId58"/>
                  </p:custDataLst>
                </p:nvPr>
              </p:nvSpPr>
              <p:spPr bwMode="auto">
                <a:xfrm>
                  <a:off x="3249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Line 26"/>
                <p:cNvSpPr>
                  <a:spLocks noChangeShapeType="1"/>
                </p:cNvSpPr>
                <p:nvPr>
                  <p:custDataLst>
                    <p:tags r:id="rId59"/>
                  </p:custDataLst>
                </p:nvPr>
              </p:nvSpPr>
              <p:spPr bwMode="auto">
                <a:xfrm>
                  <a:off x="3625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Line 27"/>
                <p:cNvSpPr>
                  <a:spLocks noChangeShapeType="1"/>
                </p:cNvSpPr>
                <p:nvPr>
                  <p:custDataLst>
                    <p:tags r:id="rId60"/>
                  </p:custDataLst>
                </p:nvPr>
              </p:nvSpPr>
              <p:spPr bwMode="auto">
                <a:xfrm>
                  <a:off x="4002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Line 28"/>
                <p:cNvSpPr>
                  <a:spLocks noChangeShapeType="1"/>
                </p:cNvSpPr>
                <p:nvPr>
                  <p:custDataLst>
                    <p:tags r:id="rId61"/>
                  </p:custDataLst>
                </p:nvPr>
              </p:nvSpPr>
              <p:spPr bwMode="auto">
                <a:xfrm>
                  <a:off x="4378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Line 29"/>
                <p:cNvSpPr>
                  <a:spLocks noChangeShapeType="1"/>
                </p:cNvSpPr>
                <p:nvPr>
                  <p:custDataLst>
                    <p:tags r:id="rId62"/>
                  </p:custDataLst>
                </p:nvPr>
              </p:nvSpPr>
              <p:spPr bwMode="auto">
                <a:xfrm>
                  <a:off x="4754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Line 30"/>
                <p:cNvSpPr>
                  <a:spLocks noChangeShapeType="1"/>
                </p:cNvSpPr>
                <p:nvPr>
                  <p:custDataLst>
                    <p:tags r:id="rId63"/>
                  </p:custDataLst>
                </p:nvPr>
              </p:nvSpPr>
              <p:spPr bwMode="auto">
                <a:xfrm>
                  <a:off x="4880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Line 31"/>
                <p:cNvSpPr>
                  <a:spLocks noChangeShapeType="1"/>
                </p:cNvSpPr>
                <p:nvPr>
                  <p:custDataLst>
                    <p:tags r:id="rId64"/>
                  </p:custDataLst>
                </p:nvPr>
              </p:nvSpPr>
              <p:spPr bwMode="auto">
                <a:xfrm>
                  <a:off x="1494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Line 32"/>
                <p:cNvSpPr>
                  <a:spLocks noChangeShapeType="1"/>
                </p:cNvSpPr>
                <p:nvPr>
                  <p:custDataLst>
                    <p:tags r:id="rId65"/>
                  </p:custDataLst>
                </p:nvPr>
              </p:nvSpPr>
              <p:spPr bwMode="auto">
                <a:xfrm>
                  <a:off x="1870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Line 33"/>
                <p:cNvSpPr>
                  <a:spLocks noChangeShapeType="1"/>
                </p:cNvSpPr>
                <p:nvPr>
                  <p:custDataLst>
                    <p:tags r:id="rId66"/>
                  </p:custDataLst>
                </p:nvPr>
              </p:nvSpPr>
              <p:spPr bwMode="auto">
                <a:xfrm>
                  <a:off x="2246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Line 34"/>
                <p:cNvSpPr>
                  <a:spLocks noChangeShapeType="1"/>
                </p:cNvSpPr>
                <p:nvPr>
                  <p:custDataLst>
                    <p:tags r:id="rId67"/>
                  </p:custDataLst>
                </p:nvPr>
              </p:nvSpPr>
              <p:spPr bwMode="auto">
                <a:xfrm>
                  <a:off x="2622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" name="Line 35"/>
                <p:cNvSpPr>
                  <a:spLocks noChangeShapeType="1"/>
                </p:cNvSpPr>
                <p:nvPr>
                  <p:custDataLst>
                    <p:tags r:id="rId68"/>
                  </p:custDataLst>
                </p:nvPr>
              </p:nvSpPr>
              <p:spPr bwMode="auto">
                <a:xfrm>
                  <a:off x="2998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1" name="Line 36"/>
                <p:cNvSpPr>
                  <a:spLocks noChangeShapeType="1"/>
                </p:cNvSpPr>
                <p:nvPr>
                  <p:custDataLst>
                    <p:tags r:id="rId69"/>
                  </p:custDataLst>
                </p:nvPr>
              </p:nvSpPr>
              <p:spPr bwMode="auto">
                <a:xfrm>
                  <a:off x="3375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" name="Line 37"/>
                <p:cNvSpPr>
                  <a:spLocks noChangeShapeType="1"/>
                </p:cNvSpPr>
                <p:nvPr>
                  <p:custDataLst>
                    <p:tags r:id="rId70"/>
                  </p:custDataLst>
                </p:nvPr>
              </p:nvSpPr>
              <p:spPr bwMode="auto">
                <a:xfrm>
                  <a:off x="3751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" name="Line 38"/>
                <p:cNvSpPr>
                  <a:spLocks noChangeShapeType="1"/>
                </p:cNvSpPr>
                <p:nvPr>
                  <p:custDataLst>
                    <p:tags r:id="rId71"/>
                  </p:custDataLst>
                </p:nvPr>
              </p:nvSpPr>
              <p:spPr bwMode="auto">
                <a:xfrm>
                  <a:off x="4127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" name="Line 39"/>
                <p:cNvSpPr>
                  <a:spLocks noChangeShapeType="1"/>
                </p:cNvSpPr>
                <p:nvPr>
                  <p:custDataLst>
                    <p:tags r:id="rId72"/>
                  </p:custDataLst>
                </p:nvPr>
              </p:nvSpPr>
              <p:spPr bwMode="auto">
                <a:xfrm>
                  <a:off x="4503" y="1301"/>
                  <a:ext cx="0" cy="6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" name="Line 40"/>
              <p:cNvSpPr>
                <a:spLocks noChangeShapeType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4052" y="1160"/>
                <a:ext cx="0" cy="26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Text Box 41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751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31</a:t>
                </a:r>
              </a:p>
            </p:txBody>
          </p:sp>
          <p:sp>
            <p:nvSpPr>
              <p:cNvPr id="8" name="Text Box 42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877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30</a:t>
                </a:r>
              </a:p>
            </p:txBody>
          </p:sp>
          <p:sp>
            <p:nvSpPr>
              <p:cNvPr id="9" name="Text Box 43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003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29</a:t>
                </a:r>
              </a:p>
            </p:txBody>
          </p:sp>
          <p:sp>
            <p:nvSpPr>
              <p:cNvPr id="10" name="Text Box 44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128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28</a:t>
                </a:r>
              </a:p>
            </p:txBody>
          </p:sp>
          <p:sp>
            <p:nvSpPr>
              <p:cNvPr id="11" name="Text Box 45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254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27</a:t>
                </a:r>
              </a:p>
            </p:txBody>
          </p:sp>
          <p:sp>
            <p:nvSpPr>
              <p:cNvPr id="12" name="Text Box 46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379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26</a:t>
                </a:r>
              </a:p>
            </p:txBody>
          </p:sp>
          <p:sp>
            <p:nvSpPr>
              <p:cNvPr id="13" name="Text Box 47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505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25</a:t>
                </a:r>
              </a:p>
            </p:txBody>
          </p:sp>
          <p:sp>
            <p:nvSpPr>
              <p:cNvPr id="14" name="Text Box 48"/>
              <p:cNvSpPr txBox="1"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630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24</a:t>
                </a:r>
              </a:p>
            </p:txBody>
          </p:sp>
          <p:sp>
            <p:nvSpPr>
              <p:cNvPr id="15" name="Text Box 49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756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23</a:t>
                </a:r>
              </a:p>
            </p:txBody>
          </p:sp>
          <p:sp>
            <p:nvSpPr>
              <p:cNvPr id="16" name="Text Box 50"/>
              <p:cNvSpPr txBox="1"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881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22</a:t>
                </a:r>
              </a:p>
            </p:txBody>
          </p:sp>
          <p:sp>
            <p:nvSpPr>
              <p:cNvPr id="17" name="Text Box 51"/>
              <p:cNvSpPr txBox="1"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007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21</a:t>
                </a:r>
              </a:p>
            </p:txBody>
          </p:sp>
          <p:sp>
            <p:nvSpPr>
              <p:cNvPr id="18" name="Text Box 52"/>
              <p:cNvSpPr txBox="1"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133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20</a:t>
                </a:r>
              </a:p>
            </p:txBody>
          </p:sp>
          <p:sp>
            <p:nvSpPr>
              <p:cNvPr id="19" name="Text Box 53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2258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19</a:t>
                </a:r>
              </a:p>
            </p:txBody>
          </p:sp>
          <p:sp>
            <p:nvSpPr>
              <p:cNvPr id="20" name="Text Box 54"/>
              <p:cNvSpPr txBox="1"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2384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18</a:t>
                </a:r>
              </a:p>
            </p:txBody>
          </p:sp>
          <p:sp>
            <p:nvSpPr>
              <p:cNvPr id="21" name="Text Box 55"/>
              <p:cNvSpPr txBox="1"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2509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17</a:t>
                </a:r>
              </a:p>
            </p:txBody>
          </p:sp>
          <p:sp>
            <p:nvSpPr>
              <p:cNvPr id="22" name="Text Box 56"/>
              <p:cNvSpPr txBox="1"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2635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16</a:t>
                </a:r>
              </a:p>
            </p:txBody>
          </p:sp>
          <p:sp>
            <p:nvSpPr>
              <p:cNvPr id="23" name="Text Box 57"/>
              <p:cNvSpPr txBox="1"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2760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15</a:t>
                </a:r>
              </a:p>
            </p:txBody>
          </p:sp>
          <p:sp>
            <p:nvSpPr>
              <p:cNvPr id="24" name="Text Box 58"/>
              <p:cNvSpPr txBox="1"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2886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14</a:t>
                </a:r>
              </a:p>
            </p:txBody>
          </p:sp>
          <p:sp>
            <p:nvSpPr>
              <p:cNvPr id="25" name="Text Box 59"/>
              <p:cNvSpPr txBox="1"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011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13</a:t>
                </a:r>
              </a:p>
            </p:txBody>
          </p:sp>
          <p:sp>
            <p:nvSpPr>
              <p:cNvPr id="26" name="Text Box 60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3137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12</a:t>
                </a:r>
              </a:p>
            </p:txBody>
          </p:sp>
          <p:sp>
            <p:nvSpPr>
              <p:cNvPr id="27" name="Text Box 61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262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11</a:t>
                </a:r>
              </a:p>
            </p:txBody>
          </p:sp>
          <p:sp>
            <p:nvSpPr>
              <p:cNvPr id="28" name="Text Box 62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388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10</a:t>
                </a:r>
              </a:p>
            </p:txBody>
          </p:sp>
          <p:sp>
            <p:nvSpPr>
              <p:cNvPr id="29" name="Text Box 63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514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09</a:t>
                </a:r>
              </a:p>
            </p:txBody>
          </p:sp>
          <p:sp>
            <p:nvSpPr>
              <p:cNvPr id="30" name="Text Box 64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3639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08</a:t>
                </a:r>
              </a:p>
            </p:txBody>
          </p:sp>
          <p:sp>
            <p:nvSpPr>
              <p:cNvPr id="31" name="Text Box 65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3765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07</a:t>
                </a:r>
              </a:p>
            </p:txBody>
          </p:sp>
          <p:sp>
            <p:nvSpPr>
              <p:cNvPr id="32" name="Text Box 66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3890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06</a:t>
                </a:r>
              </a:p>
            </p:txBody>
          </p:sp>
          <p:sp>
            <p:nvSpPr>
              <p:cNvPr id="33" name="Text Box 67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4016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05</a:t>
                </a:r>
              </a:p>
            </p:txBody>
          </p:sp>
          <p:sp>
            <p:nvSpPr>
              <p:cNvPr id="34" name="Text Box 68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4141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04</a:t>
                </a:r>
              </a:p>
            </p:txBody>
          </p:sp>
          <p:sp>
            <p:nvSpPr>
              <p:cNvPr id="35" name="Text Box 69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4267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03</a:t>
                </a:r>
              </a:p>
            </p:txBody>
          </p:sp>
          <p:sp>
            <p:nvSpPr>
              <p:cNvPr id="36" name="Text Box 70"/>
              <p:cNvSpPr txBox="1"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4392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02</a:t>
                </a:r>
              </a:p>
            </p:txBody>
          </p:sp>
          <p:sp>
            <p:nvSpPr>
              <p:cNvPr id="37" name="Text Box 71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4518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01</a:t>
                </a:r>
              </a:p>
            </p:txBody>
          </p:sp>
          <p:sp>
            <p:nvSpPr>
              <p:cNvPr id="38" name="Text Box 72"/>
              <p:cNvSpPr txBox="1"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4643" y="996"/>
                <a:ext cx="212" cy="1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200">
                    <a:latin typeface="Times New Roman" charset="0"/>
                  </a:rPr>
                  <a:t>00</a:t>
                </a:r>
              </a:p>
            </p:txBody>
          </p:sp>
          <p:sp>
            <p:nvSpPr>
              <p:cNvPr id="39" name="Text Box 73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2892" y="1199"/>
                <a:ext cx="99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dirty="0" smtClean="0">
                    <a:latin typeface="Times New Roman" charset="0"/>
                  </a:rPr>
                  <a:t>N bits</a:t>
                </a:r>
                <a:endParaRPr lang="en-US" dirty="0">
                  <a:latin typeface="Times New Roman" charset="0"/>
                </a:endParaRPr>
              </a:p>
            </p:txBody>
          </p:sp>
          <p:sp>
            <p:nvSpPr>
              <p:cNvPr id="40" name="Text Box 74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4102" y="1199"/>
                <a:ext cx="69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dirty="0" smtClean="0">
                    <a:latin typeface="Times New Roman" charset="0"/>
                  </a:rPr>
                  <a:t>M bits</a:t>
                </a:r>
                <a:endParaRPr lang="en-US" dirty="0">
                  <a:latin typeface="Times New Roman" charset="0"/>
                </a:endParaRPr>
              </a:p>
            </p:txBody>
          </p:sp>
        </p:grpSp>
        <p:sp>
          <p:nvSpPr>
            <p:cNvPr id="75" name="Line 40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>
              <a:off x="4442460" y="5668962"/>
              <a:ext cx="0" cy="4270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Text Box 73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360489" y="5729287"/>
              <a:ext cx="3021012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 smtClean="0">
                  <a:latin typeface="Times New Roman" charset="0"/>
                </a:rPr>
                <a:t>Address Tag</a:t>
              </a:r>
              <a:endParaRPr lang="en-US" dirty="0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056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Mapped Cache</a:t>
            </a:r>
            <a:endParaRPr lang="en-US" dirty="0"/>
          </a:p>
        </p:txBody>
      </p:sp>
      <p:grpSp>
        <p:nvGrpSpPr>
          <p:cNvPr id="53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21959" y="1853406"/>
            <a:ext cx="1579562" cy="4243387"/>
            <a:chOff x="2640" y="623"/>
            <a:chExt cx="995" cy="2673"/>
          </a:xfrm>
        </p:grpSpPr>
        <p:grpSp>
          <p:nvGrpSpPr>
            <p:cNvPr id="54" name="Group 5"/>
            <p:cNvGrpSpPr>
              <a:grpSpLocks/>
            </p:cNvGrpSpPr>
            <p:nvPr/>
          </p:nvGrpSpPr>
          <p:grpSpPr bwMode="auto">
            <a:xfrm>
              <a:off x="2653" y="623"/>
              <a:ext cx="982" cy="192"/>
              <a:chOff x="3236" y="585"/>
              <a:chExt cx="982" cy="192"/>
            </a:xfrm>
          </p:grpSpPr>
          <p:sp>
            <p:nvSpPr>
              <p:cNvPr id="100" name="Rectangle 6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 Box 7"/>
              <p:cNvSpPr txBox="1"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0</a:t>
                </a:r>
              </a:p>
            </p:txBody>
          </p:sp>
        </p:grpSp>
        <p:grpSp>
          <p:nvGrpSpPr>
            <p:cNvPr id="55" name="Group 8"/>
            <p:cNvGrpSpPr>
              <a:grpSpLocks/>
            </p:cNvGrpSpPr>
            <p:nvPr/>
          </p:nvGrpSpPr>
          <p:grpSpPr bwMode="auto">
            <a:xfrm>
              <a:off x="2653" y="789"/>
              <a:ext cx="982" cy="192"/>
              <a:chOff x="3236" y="585"/>
              <a:chExt cx="982" cy="192"/>
            </a:xfrm>
          </p:grpSpPr>
          <p:sp>
            <p:nvSpPr>
              <p:cNvPr id="98" name="Rectangle 9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Text Box 10"/>
              <p:cNvSpPr txBox="1"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1</a:t>
                </a:r>
              </a:p>
            </p:txBody>
          </p:sp>
        </p:grpSp>
        <p:grpSp>
          <p:nvGrpSpPr>
            <p:cNvPr id="56" name="Group 11"/>
            <p:cNvGrpSpPr>
              <a:grpSpLocks/>
            </p:cNvGrpSpPr>
            <p:nvPr/>
          </p:nvGrpSpPr>
          <p:grpSpPr bwMode="auto">
            <a:xfrm>
              <a:off x="2653" y="954"/>
              <a:ext cx="982" cy="192"/>
              <a:chOff x="3236" y="585"/>
              <a:chExt cx="982" cy="192"/>
            </a:xfrm>
          </p:grpSpPr>
          <p:sp>
            <p:nvSpPr>
              <p:cNvPr id="96" name="Rectangle 12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Text Box 13"/>
              <p:cNvSpPr txBox="1"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2</a:t>
                </a:r>
              </a:p>
            </p:txBody>
          </p:sp>
        </p:grpSp>
        <p:grpSp>
          <p:nvGrpSpPr>
            <p:cNvPr id="57" name="Group 14"/>
            <p:cNvGrpSpPr>
              <a:grpSpLocks/>
            </p:cNvGrpSpPr>
            <p:nvPr/>
          </p:nvGrpSpPr>
          <p:grpSpPr bwMode="auto">
            <a:xfrm>
              <a:off x="2653" y="1120"/>
              <a:ext cx="982" cy="192"/>
              <a:chOff x="3236" y="585"/>
              <a:chExt cx="982" cy="192"/>
            </a:xfrm>
          </p:grpSpPr>
          <p:sp>
            <p:nvSpPr>
              <p:cNvPr id="94" name="Rectangle 15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Text Box 16"/>
              <p:cNvSpPr txBox="1"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3</a:t>
                </a:r>
              </a:p>
            </p:txBody>
          </p:sp>
        </p:grpSp>
        <p:grpSp>
          <p:nvGrpSpPr>
            <p:cNvPr id="58" name="Group 17"/>
            <p:cNvGrpSpPr>
              <a:grpSpLocks/>
            </p:cNvGrpSpPr>
            <p:nvPr/>
          </p:nvGrpSpPr>
          <p:grpSpPr bwMode="auto">
            <a:xfrm>
              <a:off x="2653" y="1285"/>
              <a:ext cx="982" cy="192"/>
              <a:chOff x="3236" y="585"/>
              <a:chExt cx="982" cy="192"/>
            </a:xfrm>
          </p:grpSpPr>
          <p:sp>
            <p:nvSpPr>
              <p:cNvPr id="92" name="Rectangle 18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Text Box 19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4</a:t>
                </a:r>
              </a:p>
            </p:txBody>
          </p:sp>
        </p:grpSp>
        <p:grpSp>
          <p:nvGrpSpPr>
            <p:cNvPr id="59" name="Group 20"/>
            <p:cNvGrpSpPr>
              <a:grpSpLocks/>
            </p:cNvGrpSpPr>
            <p:nvPr/>
          </p:nvGrpSpPr>
          <p:grpSpPr bwMode="auto">
            <a:xfrm>
              <a:off x="2653" y="1450"/>
              <a:ext cx="982" cy="192"/>
              <a:chOff x="3236" y="585"/>
              <a:chExt cx="982" cy="192"/>
            </a:xfrm>
          </p:grpSpPr>
          <p:sp>
            <p:nvSpPr>
              <p:cNvPr id="90" name="Rectangle 21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Text Box 22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5</a:t>
                </a:r>
              </a:p>
            </p:txBody>
          </p:sp>
        </p:grpSp>
        <p:grpSp>
          <p:nvGrpSpPr>
            <p:cNvPr id="60" name="Group 23"/>
            <p:cNvGrpSpPr>
              <a:grpSpLocks/>
            </p:cNvGrpSpPr>
            <p:nvPr/>
          </p:nvGrpSpPr>
          <p:grpSpPr bwMode="auto">
            <a:xfrm>
              <a:off x="2653" y="1616"/>
              <a:ext cx="982" cy="192"/>
              <a:chOff x="3236" y="585"/>
              <a:chExt cx="982" cy="192"/>
            </a:xfrm>
          </p:grpSpPr>
          <p:sp>
            <p:nvSpPr>
              <p:cNvPr id="88" name="Rectangle 24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Text Box 25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6</a:t>
                </a:r>
              </a:p>
            </p:txBody>
          </p:sp>
        </p:grpSp>
        <p:grpSp>
          <p:nvGrpSpPr>
            <p:cNvPr id="61" name="Group 26"/>
            <p:cNvGrpSpPr>
              <a:grpSpLocks/>
            </p:cNvGrpSpPr>
            <p:nvPr/>
          </p:nvGrpSpPr>
          <p:grpSpPr bwMode="auto">
            <a:xfrm>
              <a:off x="2653" y="1781"/>
              <a:ext cx="982" cy="192"/>
              <a:chOff x="3236" y="585"/>
              <a:chExt cx="982" cy="192"/>
            </a:xfrm>
          </p:grpSpPr>
          <p:sp>
            <p:nvSpPr>
              <p:cNvPr id="86" name="Rectangle 27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Text Box 28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7</a:t>
                </a:r>
              </a:p>
            </p:txBody>
          </p:sp>
        </p:grpSp>
        <p:grpSp>
          <p:nvGrpSpPr>
            <p:cNvPr id="62" name="Group 29"/>
            <p:cNvGrpSpPr>
              <a:grpSpLocks/>
            </p:cNvGrpSpPr>
            <p:nvPr/>
          </p:nvGrpSpPr>
          <p:grpSpPr bwMode="auto">
            <a:xfrm>
              <a:off x="2653" y="1947"/>
              <a:ext cx="982" cy="192"/>
              <a:chOff x="3236" y="585"/>
              <a:chExt cx="982" cy="192"/>
            </a:xfrm>
          </p:grpSpPr>
          <p:sp>
            <p:nvSpPr>
              <p:cNvPr id="84" name="Rectangle 30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Text Box 31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8</a:t>
                </a:r>
              </a:p>
            </p:txBody>
          </p:sp>
        </p:grpSp>
        <p:grpSp>
          <p:nvGrpSpPr>
            <p:cNvPr id="63" name="Group 32"/>
            <p:cNvGrpSpPr>
              <a:grpSpLocks/>
            </p:cNvGrpSpPr>
            <p:nvPr/>
          </p:nvGrpSpPr>
          <p:grpSpPr bwMode="auto">
            <a:xfrm>
              <a:off x="2653" y="2112"/>
              <a:ext cx="982" cy="192"/>
              <a:chOff x="3236" y="585"/>
              <a:chExt cx="982" cy="192"/>
            </a:xfrm>
          </p:grpSpPr>
          <p:sp>
            <p:nvSpPr>
              <p:cNvPr id="82" name="Rectangle 33"/>
              <p:cNvSpPr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Text Box 34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9</a:t>
                </a:r>
              </a:p>
            </p:txBody>
          </p:sp>
        </p:grpSp>
        <p:grpSp>
          <p:nvGrpSpPr>
            <p:cNvPr id="64" name="Group 35"/>
            <p:cNvGrpSpPr>
              <a:grpSpLocks/>
            </p:cNvGrpSpPr>
            <p:nvPr/>
          </p:nvGrpSpPr>
          <p:grpSpPr bwMode="auto">
            <a:xfrm>
              <a:off x="2640" y="2277"/>
              <a:ext cx="995" cy="192"/>
              <a:chOff x="3223" y="585"/>
              <a:chExt cx="995" cy="192"/>
            </a:xfrm>
          </p:grpSpPr>
          <p:sp>
            <p:nvSpPr>
              <p:cNvPr id="80" name="Rectangle 36"/>
              <p:cNvSpPr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Text Box 37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223" y="585"/>
                <a:ext cx="197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A</a:t>
                </a:r>
              </a:p>
            </p:txBody>
          </p:sp>
        </p:grpSp>
        <p:grpSp>
          <p:nvGrpSpPr>
            <p:cNvPr id="65" name="Group 38"/>
            <p:cNvGrpSpPr>
              <a:grpSpLocks/>
            </p:cNvGrpSpPr>
            <p:nvPr/>
          </p:nvGrpSpPr>
          <p:grpSpPr bwMode="auto">
            <a:xfrm>
              <a:off x="2643" y="2443"/>
              <a:ext cx="992" cy="192"/>
              <a:chOff x="3226" y="585"/>
              <a:chExt cx="992" cy="192"/>
            </a:xfrm>
          </p:grpSpPr>
          <p:sp>
            <p:nvSpPr>
              <p:cNvPr id="78" name="Rectangle 39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Text Box 40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226" y="585"/>
                <a:ext cx="19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B</a:t>
                </a:r>
              </a:p>
            </p:txBody>
          </p:sp>
        </p:grpSp>
        <p:grpSp>
          <p:nvGrpSpPr>
            <p:cNvPr id="66" name="Group 41"/>
            <p:cNvGrpSpPr>
              <a:grpSpLocks/>
            </p:cNvGrpSpPr>
            <p:nvPr/>
          </p:nvGrpSpPr>
          <p:grpSpPr bwMode="auto">
            <a:xfrm>
              <a:off x="2643" y="2608"/>
              <a:ext cx="992" cy="192"/>
              <a:chOff x="3226" y="585"/>
              <a:chExt cx="992" cy="192"/>
            </a:xfrm>
          </p:grpSpPr>
          <p:sp>
            <p:nvSpPr>
              <p:cNvPr id="76" name="Rectangle 42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Text Box 43"/>
              <p:cNvSpPr txBox="1"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226" y="585"/>
                <a:ext cx="19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C</a:t>
                </a:r>
              </a:p>
            </p:txBody>
          </p:sp>
        </p:grpSp>
        <p:grpSp>
          <p:nvGrpSpPr>
            <p:cNvPr id="67" name="Group 44"/>
            <p:cNvGrpSpPr>
              <a:grpSpLocks/>
            </p:cNvGrpSpPr>
            <p:nvPr/>
          </p:nvGrpSpPr>
          <p:grpSpPr bwMode="auto">
            <a:xfrm>
              <a:off x="2647" y="2939"/>
              <a:ext cx="988" cy="192"/>
              <a:chOff x="3230" y="585"/>
              <a:chExt cx="988" cy="192"/>
            </a:xfrm>
          </p:grpSpPr>
          <p:sp>
            <p:nvSpPr>
              <p:cNvPr id="74" name="Rectangle 45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 Box 46"/>
              <p:cNvSpPr txBox="1"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230" y="585"/>
                <a:ext cx="184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E</a:t>
                </a:r>
              </a:p>
            </p:txBody>
          </p:sp>
        </p:grpSp>
        <p:grpSp>
          <p:nvGrpSpPr>
            <p:cNvPr id="68" name="Group 47"/>
            <p:cNvGrpSpPr>
              <a:grpSpLocks/>
            </p:cNvGrpSpPr>
            <p:nvPr/>
          </p:nvGrpSpPr>
          <p:grpSpPr bwMode="auto">
            <a:xfrm>
              <a:off x="2640" y="2774"/>
              <a:ext cx="995" cy="192"/>
              <a:chOff x="3223" y="585"/>
              <a:chExt cx="995" cy="192"/>
            </a:xfrm>
          </p:grpSpPr>
          <p:sp>
            <p:nvSpPr>
              <p:cNvPr id="72" name="Rectangle 48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223" y="585"/>
                <a:ext cx="197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D</a:t>
                </a:r>
              </a:p>
            </p:txBody>
          </p:sp>
        </p:grpSp>
        <p:grpSp>
          <p:nvGrpSpPr>
            <p:cNvPr id="69" name="Group 50"/>
            <p:cNvGrpSpPr>
              <a:grpSpLocks/>
            </p:cNvGrpSpPr>
            <p:nvPr/>
          </p:nvGrpSpPr>
          <p:grpSpPr bwMode="auto">
            <a:xfrm>
              <a:off x="2650" y="3104"/>
              <a:ext cx="985" cy="192"/>
              <a:chOff x="3233" y="585"/>
              <a:chExt cx="985" cy="192"/>
            </a:xfrm>
          </p:grpSpPr>
          <p:sp>
            <p:nvSpPr>
              <p:cNvPr id="70" name="Rectangle 51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Text Box 52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233" y="585"/>
                <a:ext cx="178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F</a:t>
                </a:r>
              </a:p>
            </p:txBody>
          </p:sp>
        </p:grpSp>
      </p:grpSp>
      <p:grpSp>
        <p:nvGrpSpPr>
          <p:cNvPr id="102" name="Group 102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3684284" y="3428206"/>
            <a:ext cx="1558925" cy="1093787"/>
            <a:chOff x="4195" y="863"/>
            <a:chExt cx="982" cy="689"/>
          </a:xfrm>
        </p:grpSpPr>
        <p:grpSp>
          <p:nvGrpSpPr>
            <p:cNvPr id="103" name="Group 54"/>
            <p:cNvGrpSpPr>
              <a:grpSpLocks/>
            </p:cNvGrpSpPr>
            <p:nvPr/>
          </p:nvGrpSpPr>
          <p:grpSpPr bwMode="auto">
            <a:xfrm>
              <a:off x="4195" y="863"/>
              <a:ext cx="982" cy="192"/>
              <a:chOff x="3236" y="585"/>
              <a:chExt cx="982" cy="192"/>
            </a:xfrm>
          </p:grpSpPr>
          <p:sp>
            <p:nvSpPr>
              <p:cNvPr id="113" name="Rectangle 55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Text Box 56"/>
              <p:cNvSpPr txBox="1"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0</a:t>
                </a:r>
              </a:p>
            </p:txBody>
          </p:sp>
        </p:grpSp>
        <p:grpSp>
          <p:nvGrpSpPr>
            <p:cNvPr id="104" name="Group 57"/>
            <p:cNvGrpSpPr>
              <a:grpSpLocks/>
            </p:cNvGrpSpPr>
            <p:nvPr/>
          </p:nvGrpSpPr>
          <p:grpSpPr bwMode="auto">
            <a:xfrm>
              <a:off x="4195" y="1029"/>
              <a:ext cx="982" cy="192"/>
              <a:chOff x="3236" y="585"/>
              <a:chExt cx="982" cy="192"/>
            </a:xfrm>
          </p:grpSpPr>
          <p:sp>
            <p:nvSpPr>
              <p:cNvPr id="111" name="Rectangle 58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Text Box 59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1</a:t>
                </a:r>
              </a:p>
            </p:txBody>
          </p:sp>
        </p:grpSp>
        <p:grpSp>
          <p:nvGrpSpPr>
            <p:cNvPr id="105" name="Group 60"/>
            <p:cNvGrpSpPr>
              <a:grpSpLocks/>
            </p:cNvGrpSpPr>
            <p:nvPr/>
          </p:nvGrpSpPr>
          <p:grpSpPr bwMode="auto">
            <a:xfrm>
              <a:off x="4195" y="1194"/>
              <a:ext cx="982" cy="192"/>
              <a:chOff x="3236" y="585"/>
              <a:chExt cx="982" cy="192"/>
            </a:xfrm>
          </p:grpSpPr>
          <p:sp>
            <p:nvSpPr>
              <p:cNvPr id="109" name="Rectangle 61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Text Box 62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2</a:t>
                </a:r>
              </a:p>
            </p:txBody>
          </p:sp>
        </p:grpSp>
        <p:grpSp>
          <p:nvGrpSpPr>
            <p:cNvPr id="106" name="Group 63"/>
            <p:cNvGrpSpPr>
              <a:grpSpLocks/>
            </p:cNvGrpSpPr>
            <p:nvPr/>
          </p:nvGrpSpPr>
          <p:grpSpPr bwMode="auto">
            <a:xfrm>
              <a:off x="4195" y="1360"/>
              <a:ext cx="982" cy="192"/>
              <a:chOff x="3236" y="585"/>
              <a:chExt cx="982" cy="192"/>
            </a:xfrm>
          </p:grpSpPr>
          <p:sp>
            <p:nvSpPr>
              <p:cNvPr id="107" name="Rectangle 64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Text Box 65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3</a:t>
                </a:r>
              </a:p>
            </p:txBody>
          </p:sp>
        </p:grpSp>
      </p:grpSp>
      <p:sp>
        <p:nvSpPr>
          <p:cNvPr id="115" name="Text Box 10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08046" y="2393156"/>
            <a:ext cx="9842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b="1">
                <a:latin typeface="Times New Roman" charset="0"/>
              </a:rPr>
              <a:t>Cache</a:t>
            </a:r>
            <a:br>
              <a:rPr lang="en-US" b="1">
                <a:latin typeface="Times New Roman" charset="0"/>
              </a:rPr>
            </a:br>
            <a:r>
              <a:rPr lang="en-US" b="1">
                <a:latin typeface="Times New Roman" charset="0"/>
              </a:rPr>
              <a:t>Address</a:t>
            </a:r>
          </a:p>
        </p:txBody>
      </p:sp>
      <p:cxnSp>
        <p:nvCxnSpPr>
          <p:cNvPr id="116" name="AutoShape 105"/>
          <p:cNvCxnSpPr>
            <a:cxnSpLocks noChangeShapeType="1"/>
            <a:stCxn id="100" idx="3"/>
            <a:endCxn id="113" idx="1"/>
          </p:cNvCxnSpPr>
          <p:nvPr>
            <p:custDataLst>
              <p:tags r:id="rId4"/>
            </p:custDataLst>
          </p:nvPr>
        </p:nvCxnSpPr>
        <p:spPr bwMode="auto">
          <a:xfrm>
            <a:off x="1901521" y="2005806"/>
            <a:ext cx="2274888" cy="15748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32" name="AutoShape 105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901521" y="2269331"/>
            <a:ext cx="2274888" cy="15748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" name="AutoShape 105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>
            <a:off x="1901521" y="2531268"/>
            <a:ext cx="2274888" cy="15748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34" name="AutoShape 105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1901521" y="2793206"/>
            <a:ext cx="2274888" cy="15748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975788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Mapped Cache</a:t>
            </a:r>
            <a:endParaRPr lang="en-US" dirty="0"/>
          </a:p>
        </p:txBody>
      </p:sp>
      <p:grpSp>
        <p:nvGrpSpPr>
          <p:cNvPr id="53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21959" y="1853406"/>
            <a:ext cx="1579562" cy="4243387"/>
            <a:chOff x="2640" y="623"/>
            <a:chExt cx="995" cy="2673"/>
          </a:xfrm>
        </p:grpSpPr>
        <p:grpSp>
          <p:nvGrpSpPr>
            <p:cNvPr id="54" name="Group 5"/>
            <p:cNvGrpSpPr>
              <a:grpSpLocks/>
            </p:cNvGrpSpPr>
            <p:nvPr/>
          </p:nvGrpSpPr>
          <p:grpSpPr bwMode="auto">
            <a:xfrm>
              <a:off x="2653" y="623"/>
              <a:ext cx="982" cy="192"/>
              <a:chOff x="3236" y="585"/>
              <a:chExt cx="982" cy="192"/>
            </a:xfrm>
          </p:grpSpPr>
          <p:sp>
            <p:nvSpPr>
              <p:cNvPr id="100" name="Rectangle 6"/>
              <p:cNvSpPr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 Box 7"/>
              <p:cNvSpPr txBox="1">
                <a:spLocks noChangeArrowheads="1"/>
              </p:cNvSpPr>
              <p:nvPr>
                <p:custDataLst>
                  <p:tags r:id="rId47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0</a:t>
                </a:r>
              </a:p>
            </p:txBody>
          </p:sp>
        </p:grpSp>
        <p:grpSp>
          <p:nvGrpSpPr>
            <p:cNvPr id="55" name="Group 8"/>
            <p:cNvGrpSpPr>
              <a:grpSpLocks/>
            </p:cNvGrpSpPr>
            <p:nvPr/>
          </p:nvGrpSpPr>
          <p:grpSpPr bwMode="auto">
            <a:xfrm>
              <a:off x="2653" y="789"/>
              <a:ext cx="982" cy="192"/>
              <a:chOff x="3236" y="585"/>
              <a:chExt cx="982" cy="192"/>
            </a:xfrm>
          </p:grpSpPr>
          <p:sp>
            <p:nvSpPr>
              <p:cNvPr id="98" name="Rectangle 9"/>
              <p:cNvSpPr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Text Box 10"/>
              <p:cNvSpPr txBox="1"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1</a:t>
                </a:r>
              </a:p>
            </p:txBody>
          </p:sp>
        </p:grpSp>
        <p:grpSp>
          <p:nvGrpSpPr>
            <p:cNvPr id="56" name="Group 11"/>
            <p:cNvGrpSpPr>
              <a:grpSpLocks/>
            </p:cNvGrpSpPr>
            <p:nvPr/>
          </p:nvGrpSpPr>
          <p:grpSpPr bwMode="auto">
            <a:xfrm>
              <a:off x="2653" y="954"/>
              <a:ext cx="982" cy="192"/>
              <a:chOff x="3236" y="585"/>
              <a:chExt cx="982" cy="192"/>
            </a:xfrm>
          </p:grpSpPr>
          <p:sp>
            <p:nvSpPr>
              <p:cNvPr id="96" name="Rectangle 12"/>
              <p:cNvSpPr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Text Box 13"/>
              <p:cNvSpPr txBox="1"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2</a:t>
                </a:r>
              </a:p>
            </p:txBody>
          </p:sp>
        </p:grpSp>
        <p:grpSp>
          <p:nvGrpSpPr>
            <p:cNvPr id="57" name="Group 14"/>
            <p:cNvGrpSpPr>
              <a:grpSpLocks/>
            </p:cNvGrpSpPr>
            <p:nvPr/>
          </p:nvGrpSpPr>
          <p:grpSpPr bwMode="auto">
            <a:xfrm>
              <a:off x="2653" y="1120"/>
              <a:ext cx="982" cy="192"/>
              <a:chOff x="3236" y="585"/>
              <a:chExt cx="982" cy="192"/>
            </a:xfrm>
          </p:grpSpPr>
          <p:sp>
            <p:nvSpPr>
              <p:cNvPr id="94" name="Rectangle 15"/>
              <p:cNvSpPr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Text Box 16"/>
              <p:cNvSpPr txBox="1"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3</a:t>
                </a:r>
              </a:p>
            </p:txBody>
          </p:sp>
        </p:grpSp>
        <p:grpSp>
          <p:nvGrpSpPr>
            <p:cNvPr id="58" name="Group 17"/>
            <p:cNvGrpSpPr>
              <a:grpSpLocks/>
            </p:cNvGrpSpPr>
            <p:nvPr/>
          </p:nvGrpSpPr>
          <p:grpSpPr bwMode="auto">
            <a:xfrm>
              <a:off x="2653" y="1285"/>
              <a:ext cx="982" cy="192"/>
              <a:chOff x="3236" y="585"/>
              <a:chExt cx="982" cy="192"/>
            </a:xfrm>
          </p:grpSpPr>
          <p:sp>
            <p:nvSpPr>
              <p:cNvPr id="92" name="Rectangle 18"/>
              <p:cNvSpPr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Text Box 19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4</a:t>
                </a:r>
              </a:p>
            </p:txBody>
          </p:sp>
        </p:grpSp>
        <p:grpSp>
          <p:nvGrpSpPr>
            <p:cNvPr id="59" name="Group 20"/>
            <p:cNvGrpSpPr>
              <a:grpSpLocks/>
            </p:cNvGrpSpPr>
            <p:nvPr/>
          </p:nvGrpSpPr>
          <p:grpSpPr bwMode="auto">
            <a:xfrm>
              <a:off x="2653" y="1450"/>
              <a:ext cx="982" cy="192"/>
              <a:chOff x="3236" y="585"/>
              <a:chExt cx="982" cy="192"/>
            </a:xfrm>
          </p:grpSpPr>
          <p:sp>
            <p:nvSpPr>
              <p:cNvPr id="90" name="Rectangle 21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Text Box 22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5</a:t>
                </a:r>
              </a:p>
            </p:txBody>
          </p:sp>
        </p:grpSp>
        <p:grpSp>
          <p:nvGrpSpPr>
            <p:cNvPr id="60" name="Group 23"/>
            <p:cNvGrpSpPr>
              <a:grpSpLocks/>
            </p:cNvGrpSpPr>
            <p:nvPr/>
          </p:nvGrpSpPr>
          <p:grpSpPr bwMode="auto">
            <a:xfrm>
              <a:off x="2653" y="1616"/>
              <a:ext cx="982" cy="192"/>
              <a:chOff x="3236" y="585"/>
              <a:chExt cx="982" cy="192"/>
            </a:xfrm>
          </p:grpSpPr>
          <p:sp>
            <p:nvSpPr>
              <p:cNvPr id="88" name="Rectangle 24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Text Box 25"/>
              <p:cNvSpPr txBox="1"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6</a:t>
                </a:r>
              </a:p>
            </p:txBody>
          </p:sp>
        </p:grpSp>
        <p:grpSp>
          <p:nvGrpSpPr>
            <p:cNvPr id="61" name="Group 26"/>
            <p:cNvGrpSpPr>
              <a:grpSpLocks/>
            </p:cNvGrpSpPr>
            <p:nvPr/>
          </p:nvGrpSpPr>
          <p:grpSpPr bwMode="auto">
            <a:xfrm>
              <a:off x="2653" y="1781"/>
              <a:ext cx="982" cy="192"/>
              <a:chOff x="3236" y="585"/>
              <a:chExt cx="982" cy="192"/>
            </a:xfrm>
          </p:grpSpPr>
          <p:sp>
            <p:nvSpPr>
              <p:cNvPr id="86" name="Rectangle 27"/>
              <p:cNvSpPr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Text Box 28"/>
              <p:cNvSpPr txBox="1"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7</a:t>
                </a:r>
              </a:p>
            </p:txBody>
          </p:sp>
        </p:grpSp>
        <p:grpSp>
          <p:nvGrpSpPr>
            <p:cNvPr id="62" name="Group 29"/>
            <p:cNvGrpSpPr>
              <a:grpSpLocks/>
            </p:cNvGrpSpPr>
            <p:nvPr/>
          </p:nvGrpSpPr>
          <p:grpSpPr bwMode="auto">
            <a:xfrm>
              <a:off x="2653" y="1947"/>
              <a:ext cx="982" cy="192"/>
              <a:chOff x="3236" y="585"/>
              <a:chExt cx="982" cy="192"/>
            </a:xfrm>
          </p:grpSpPr>
          <p:sp>
            <p:nvSpPr>
              <p:cNvPr id="84" name="Rectangle 30"/>
              <p:cNvSpPr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Text Box 31"/>
              <p:cNvSpPr txBox="1"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8</a:t>
                </a:r>
              </a:p>
            </p:txBody>
          </p:sp>
        </p:grpSp>
        <p:grpSp>
          <p:nvGrpSpPr>
            <p:cNvPr id="63" name="Group 32"/>
            <p:cNvGrpSpPr>
              <a:grpSpLocks/>
            </p:cNvGrpSpPr>
            <p:nvPr/>
          </p:nvGrpSpPr>
          <p:grpSpPr bwMode="auto">
            <a:xfrm>
              <a:off x="2653" y="2112"/>
              <a:ext cx="982" cy="192"/>
              <a:chOff x="3236" y="585"/>
              <a:chExt cx="982" cy="192"/>
            </a:xfrm>
          </p:grpSpPr>
          <p:sp>
            <p:nvSpPr>
              <p:cNvPr id="82" name="Rectangle 33"/>
              <p:cNvSpPr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Text Box 34"/>
              <p:cNvSpPr txBox="1"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9</a:t>
                </a:r>
              </a:p>
            </p:txBody>
          </p:sp>
        </p:grpSp>
        <p:grpSp>
          <p:nvGrpSpPr>
            <p:cNvPr id="64" name="Group 35"/>
            <p:cNvGrpSpPr>
              <a:grpSpLocks/>
            </p:cNvGrpSpPr>
            <p:nvPr/>
          </p:nvGrpSpPr>
          <p:grpSpPr bwMode="auto">
            <a:xfrm>
              <a:off x="2640" y="2277"/>
              <a:ext cx="995" cy="192"/>
              <a:chOff x="3223" y="585"/>
              <a:chExt cx="995" cy="192"/>
            </a:xfrm>
          </p:grpSpPr>
          <p:sp>
            <p:nvSpPr>
              <p:cNvPr id="80" name="Rectangle 36"/>
              <p:cNvSpPr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Text Box 37"/>
              <p:cNvSpPr txBox="1"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223" y="585"/>
                <a:ext cx="197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A</a:t>
                </a:r>
              </a:p>
            </p:txBody>
          </p:sp>
        </p:grpSp>
        <p:grpSp>
          <p:nvGrpSpPr>
            <p:cNvPr id="65" name="Group 38"/>
            <p:cNvGrpSpPr>
              <a:grpSpLocks/>
            </p:cNvGrpSpPr>
            <p:nvPr/>
          </p:nvGrpSpPr>
          <p:grpSpPr bwMode="auto">
            <a:xfrm>
              <a:off x="2643" y="2443"/>
              <a:ext cx="992" cy="192"/>
              <a:chOff x="3226" y="585"/>
              <a:chExt cx="992" cy="192"/>
            </a:xfrm>
          </p:grpSpPr>
          <p:sp>
            <p:nvSpPr>
              <p:cNvPr id="78" name="Rectangle 39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Text Box 40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226" y="585"/>
                <a:ext cx="19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B</a:t>
                </a:r>
              </a:p>
            </p:txBody>
          </p:sp>
        </p:grpSp>
        <p:grpSp>
          <p:nvGrpSpPr>
            <p:cNvPr id="66" name="Group 41"/>
            <p:cNvGrpSpPr>
              <a:grpSpLocks/>
            </p:cNvGrpSpPr>
            <p:nvPr/>
          </p:nvGrpSpPr>
          <p:grpSpPr bwMode="auto">
            <a:xfrm>
              <a:off x="2643" y="2608"/>
              <a:ext cx="992" cy="192"/>
              <a:chOff x="3226" y="585"/>
              <a:chExt cx="992" cy="192"/>
            </a:xfrm>
          </p:grpSpPr>
          <p:sp>
            <p:nvSpPr>
              <p:cNvPr id="76" name="Rectangle 42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Text Box 43"/>
              <p:cNvSpPr txBox="1"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226" y="585"/>
                <a:ext cx="19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C</a:t>
                </a:r>
              </a:p>
            </p:txBody>
          </p:sp>
        </p:grpSp>
        <p:grpSp>
          <p:nvGrpSpPr>
            <p:cNvPr id="67" name="Group 44"/>
            <p:cNvGrpSpPr>
              <a:grpSpLocks/>
            </p:cNvGrpSpPr>
            <p:nvPr/>
          </p:nvGrpSpPr>
          <p:grpSpPr bwMode="auto">
            <a:xfrm>
              <a:off x="2647" y="2939"/>
              <a:ext cx="988" cy="192"/>
              <a:chOff x="3230" y="585"/>
              <a:chExt cx="988" cy="192"/>
            </a:xfrm>
          </p:grpSpPr>
          <p:sp>
            <p:nvSpPr>
              <p:cNvPr id="74" name="Rectangle 45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 Box 46"/>
              <p:cNvSpPr txBox="1"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230" y="585"/>
                <a:ext cx="184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E</a:t>
                </a:r>
              </a:p>
            </p:txBody>
          </p:sp>
        </p:grpSp>
        <p:grpSp>
          <p:nvGrpSpPr>
            <p:cNvPr id="68" name="Group 47"/>
            <p:cNvGrpSpPr>
              <a:grpSpLocks/>
            </p:cNvGrpSpPr>
            <p:nvPr/>
          </p:nvGrpSpPr>
          <p:grpSpPr bwMode="auto">
            <a:xfrm>
              <a:off x="2640" y="2774"/>
              <a:ext cx="995" cy="192"/>
              <a:chOff x="3223" y="585"/>
              <a:chExt cx="995" cy="192"/>
            </a:xfrm>
          </p:grpSpPr>
          <p:sp>
            <p:nvSpPr>
              <p:cNvPr id="72" name="Rectangle 48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223" y="585"/>
                <a:ext cx="197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D</a:t>
                </a:r>
              </a:p>
            </p:txBody>
          </p:sp>
        </p:grpSp>
        <p:grpSp>
          <p:nvGrpSpPr>
            <p:cNvPr id="69" name="Group 50"/>
            <p:cNvGrpSpPr>
              <a:grpSpLocks/>
            </p:cNvGrpSpPr>
            <p:nvPr/>
          </p:nvGrpSpPr>
          <p:grpSpPr bwMode="auto">
            <a:xfrm>
              <a:off x="2650" y="3104"/>
              <a:ext cx="985" cy="192"/>
              <a:chOff x="3233" y="585"/>
              <a:chExt cx="985" cy="192"/>
            </a:xfrm>
          </p:grpSpPr>
          <p:sp>
            <p:nvSpPr>
              <p:cNvPr id="70" name="Rectangle 51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Text Box 52"/>
              <p:cNvSpPr txBox="1"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233" y="585"/>
                <a:ext cx="178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F</a:t>
                </a:r>
              </a:p>
            </p:txBody>
          </p:sp>
        </p:grpSp>
      </p:grpSp>
      <p:grpSp>
        <p:nvGrpSpPr>
          <p:cNvPr id="102" name="Group 102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3684284" y="3428206"/>
            <a:ext cx="1558925" cy="1093787"/>
            <a:chOff x="4195" y="863"/>
            <a:chExt cx="982" cy="689"/>
          </a:xfrm>
        </p:grpSpPr>
        <p:grpSp>
          <p:nvGrpSpPr>
            <p:cNvPr id="103" name="Group 54"/>
            <p:cNvGrpSpPr>
              <a:grpSpLocks/>
            </p:cNvGrpSpPr>
            <p:nvPr/>
          </p:nvGrpSpPr>
          <p:grpSpPr bwMode="auto">
            <a:xfrm>
              <a:off x="4195" y="863"/>
              <a:ext cx="982" cy="192"/>
              <a:chOff x="3236" y="585"/>
              <a:chExt cx="982" cy="192"/>
            </a:xfrm>
          </p:grpSpPr>
          <p:sp>
            <p:nvSpPr>
              <p:cNvPr id="113" name="Rectangle 55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Text Box 56"/>
              <p:cNvSpPr txBox="1"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0</a:t>
                </a:r>
              </a:p>
            </p:txBody>
          </p:sp>
        </p:grpSp>
        <p:grpSp>
          <p:nvGrpSpPr>
            <p:cNvPr id="104" name="Group 57"/>
            <p:cNvGrpSpPr>
              <a:grpSpLocks/>
            </p:cNvGrpSpPr>
            <p:nvPr/>
          </p:nvGrpSpPr>
          <p:grpSpPr bwMode="auto">
            <a:xfrm>
              <a:off x="4195" y="1029"/>
              <a:ext cx="982" cy="192"/>
              <a:chOff x="3236" y="585"/>
              <a:chExt cx="982" cy="192"/>
            </a:xfrm>
          </p:grpSpPr>
          <p:sp>
            <p:nvSpPr>
              <p:cNvPr id="111" name="Rectangle 58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Text Box 59"/>
              <p:cNvSpPr txBox="1"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1</a:t>
                </a:r>
              </a:p>
            </p:txBody>
          </p:sp>
        </p:grpSp>
        <p:grpSp>
          <p:nvGrpSpPr>
            <p:cNvPr id="105" name="Group 60"/>
            <p:cNvGrpSpPr>
              <a:grpSpLocks/>
            </p:cNvGrpSpPr>
            <p:nvPr/>
          </p:nvGrpSpPr>
          <p:grpSpPr bwMode="auto">
            <a:xfrm>
              <a:off x="4195" y="1194"/>
              <a:ext cx="982" cy="192"/>
              <a:chOff x="3236" y="585"/>
              <a:chExt cx="982" cy="192"/>
            </a:xfrm>
          </p:grpSpPr>
          <p:sp>
            <p:nvSpPr>
              <p:cNvPr id="109" name="Rectangle 61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Text Box 62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2</a:t>
                </a:r>
              </a:p>
            </p:txBody>
          </p:sp>
        </p:grpSp>
        <p:grpSp>
          <p:nvGrpSpPr>
            <p:cNvPr id="106" name="Group 63"/>
            <p:cNvGrpSpPr>
              <a:grpSpLocks/>
            </p:cNvGrpSpPr>
            <p:nvPr/>
          </p:nvGrpSpPr>
          <p:grpSpPr bwMode="auto">
            <a:xfrm>
              <a:off x="4195" y="1360"/>
              <a:ext cx="982" cy="192"/>
              <a:chOff x="3236" y="585"/>
              <a:chExt cx="982" cy="192"/>
            </a:xfrm>
          </p:grpSpPr>
          <p:sp>
            <p:nvSpPr>
              <p:cNvPr id="107" name="Rectangle 64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Text Box 65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3</a:t>
                </a:r>
              </a:p>
            </p:txBody>
          </p:sp>
        </p:grpSp>
      </p:grpSp>
      <p:sp>
        <p:nvSpPr>
          <p:cNvPr id="115" name="Text Box 10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08046" y="2393156"/>
            <a:ext cx="9842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b="1">
                <a:latin typeface="Times New Roman" charset="0"/>
              </a:rPr>
              <a:t>Cache</a:t>
            </a:r>
            <a:br>
              <a:rPr lang="en-US" b="1">
                <a:latin typeface="Times New Roman" charset="0"/>
              </a:rPr>
            </a:br>
            <a:r>
              <a:rPr lang="en-US" b="1">
                <a:latin typeface="Times New Roman" charset="0"/>
              </a:rPr>
              <a:t>Address</a:t>
            </a:r>
          </a:p>
        </p:txBody>
      </p:sp>
      <p:cxnSp>
        <p:nvCxnSpPr>
          <p:cNvPr id="116" name="AutoShape 105"/>
          <p:cNvCxnSpPr>
            <a:cxnSpLocks noChangeShapeType="1"/>
            <a:stCxn id="100" idx="3"/>
            <a:endCxn id="113" idx="1"/>
          </p:cNvCxnSpPr>
          <p:nvPr>
            <p:custDataLst>
              <p:tags r:id="rId4"/>
            </p:custDataLst>
          </p:nvPr>
        </p:nvCxnSpPr>
        <p:spPr bwMode="auto">
          <a:xfrm>
            <a:off x="1901521" y="2005806"/>
            <a:ext cx="2274888" cy="15748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17" name="AutoShape 105"/>
          <p:cNvCxnSpPr>
            <a:cxnSpLocks noChangeShapeType="1"/>
            <a:stCxn id="92" idx="3"/>
            <a:endCxn id="113" idx="1"/>
          </p:cNvCxnSpPr>
          <p:nvPr>
            <p:custDataLst>
              <p:tags r:id="rId5"/>
            </p:custDataLst>
          </p:nvPr>
        </p:nvCxnSpPr>
        <p:spPr bwMode="auto">
          <a:xfrm>
            <a:off x="1901521" y="3056732"/>
            <a:ext cx="2274888" cy="523875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22" name="AutoShape 105"/>
          <p:cNvCxnSpPr>
            <a:cxnSpLocks noChangeShapeType="1"/>
            <a:endCxn id="113" idx="1"/>
          </p:cNvCxnSpPr>
          <p:nvPr>
            <p:custDataLst>
              <p:tags r:id="rId6"/>
            </p:custDataLst>
          </p:nvPr>
        </p:nvCxnSpPr>
        <p:spPr bwMode="auto">
          <a:xfrm flipV="1">
            <a:off x="1901521" y="3580607"/>
            <a:ext cx="2274888" cy="525461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124" name="AutoShape 105"/>
          <p:cNvCxnSpPr>
            <a:cxnSpLocks noChangeShapeType="1"/>
            <a:stCxn id="76" idx="3"/>
            <a:endCxn id="113" idx="1"/>
          </p:cNvCxnSpPr>
          <p:nvPr>
            <p:custDataLst>
              <p:tags r:id="rId7"/>
            </p:custDataLst>
          </p:nvPr>
        </p:nvCxnSpPr>
        <p:spPr bwMode="auto">
          <a:xfrm flipV="1">
            <a:off x="1901521" y="3580607"/>
            <a:ext cx="2274888" cy="1576387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72022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Mapped Cache</a:t>
            </a:r>
            <a:endParaRPr lang="en-US" dirty="0"/>
          </a:p>
        </p:txBody>
      </p:sp>
      <p:grpSp>
        <p:nvGrpSpPr>
          <p:cNvPr id="53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321959" y="1853406"/>
            <a:ext cx="1579562" cy="4243387"/>
            <a:chOff x="2640" y="623"/>
            <a:chExt cx="995" cy="2673"/>
          </a:xfrm>
        </p:grpSpPr>
        <p:grpSp>
          <p:nvGrpSpPr>
            <p:cNvPr id="54" name="Group 5"/>
            <p:cNvGrpSpPr>
              <a:grpSpLocks/>
            </p:cNvGrpSpPr>
            <p:nvPr/>
          </p:nvGrpSpPr>
          <p:grpSpPr bwMode="auto">
            <a:xfrm>
              <a:off x="2653" y="623"/>
              <a:ext cx="982" cy="192"/>
              <a:chOff x="3236" y="585"/>
              <a:chExt cx="982" cy="192"/>
            </a:xfrm>
          </p:grpSpPr>
          <p:sp>
            <p:nvSpPr>
              <p:cNvPr id="100" name="Rectangle 6"/>
              <p:cNvSpPr>
                <a:spLocks noChangeArrowheads="1"/>
              </p:cNvSpPr>
              <p:nvPr>
                <p:custDataLst>
                  <p:tags r:id="rId45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Text Box 7"/>
              <p:cNvSpPr txBox="1">
                <a:spLocks noChangeArrowheads="1"/>
              </p:cNvSpPr>
              <p:nvPr>
                <p:custDataLst>
                  <p:tags r:id="rId46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0</a:t>
                </a:r>
              </a:p>
            </p:txBody>
          </p:sp>
        </p:grpSp>
        <p:grpSp>
          <p:nvGrpSpPr>
            <p:cNvPr id="55" name="Group 8"/>
            <p:cNvGrpSpPr>
              <a:grpSpLocks/>
            </p:cNvGrpSpPr>
            <p:nvPr/>
          </p:nvGrpSpPr>
          <p:grpSpPr bwMode="auto">
            <a:xfrm>
              <a:off x="2653" y="789"/>
              <a:ext cx="982" cy="192"/>
              <a:chOff x="3236" y="585"/>
              <a:chExt cx="982" cy="192"/>
            </a:xfrm>
          </p:grpSpPr>
          <p:sp>
            <p:nvSpPr>
              <p:cNvPr id="98" name="Rectangle 9"/>
              <p:cNvSpPr>
                <a:spLocks noChangeArrowheads="1"/>
              </p:cNvSpPr>
              <p:nvPr>
                <p:custDataLst>
                  <p:tags r:id="rId43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Text Box 10"/>
              <p:cNvSpPr txBox="1">
                <a:spLocks noChangeArrowheads="1"/>
              </p:cNvSpPr>
              <p:nvPr>
                <p:custDataLst>
                  <p:tags r:id="rId44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1</a:t>
                </a:r>
              </a:p>
            </p:txBody>
          </p:sp>
        </p:grpSp>
        <p:grpSp>
          <p:nvGrpSpPr>
            <p:cNvPr id="56" name="Group 11"/>
            <p:cNvGrpSpPr>
              <a:grpSpLocks/>
            </p:cNvGrpSpPr>
            <p:nvPr/>
          </p:nvGrpSpPr>
          <p:grpSpPr bwMode="auto">
            <a:xfrm>
              <a:off x="2653" y="954"/>
              <a:ext cx="982" cy="192"/>
              <a:chOff x="3236" y="585"/>
              <a:chExt cx="982" cy="192"/>
            </a:xfrm>
          </p:grpSpPr>
          <p:sp>
            <p:nvSpPr>
              <p:cNvPr id="96" name="Rectangle 12"/>
              <p:cNvSpPr>
                <a:spLocks noChangeArrowheads="1"/>
              </p:cNvSpPr>
              <p:nvPr>
                <p:custDataLst>
                  <p:tags r:id="rId41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Text Box 13"/>
              <p:cNvSpPr txBox="1">
                <a:spLocks noChangeArrowheads="1"/>
              </p:cNvSpPr>
              <p:nvPr>
                <p:custDataLst>
                  <p:tags r:id="rId42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2</a:t>
                </a:r>
              </a:p>
            </p:txBody>
          </p:sp>
        </p:grpSp>
        <p:grpSp>
          <p:nvGrpSpPr>
            <p:cNvPr id="57" name="Group 14"/>
            <p:cNvGrpSpPr>
              <a:grpSpLocks/>
            </p:cNvGrpSpPr>
            <p:nvPr/>
          </p:nvGrpSpPr>
          <p:grpSpPr bwMode="auto">
            <a:xfrm>
              <a:off x="2653" y="1120"/>
              <a:ext cx="982" cy="192"/>
              <a:chOff x="3236" y="585"/>
              <a:chExt cx="982" cy="192"/>
            </a:xfrm>
          </p:grpSpPr>
          <p:sp>
            <p:nvSpPr>
              <p:cNvPr id="94" name="Rectangle 15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Text Box 16"/>
              <p:cNvSpPr txBox="1"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3</a:t>
                </a:r>
              </a:p>
            </p:txBody>
          </p:sp>
        </p:grpSp>
        <p:grpSp>
          <p:nvGrpSpPr>
            <p:cNvPr id="58" name="Group 17"/>
            <p:cNvGrpSpPr>
              <a:grpSpLocks/>
            </p:cNvGrpSpPr>
            <p:nvPr/>
          </p:nvGrpSpPr>
          <p:grpSpPr bwMode="auto">
            <a:xfrm>
              <a:off x="2653" y="1285"/>
              <a:ext cx="982" cy="192"/>
              <a:chOff x="3236" y="585"/>
              <a:chExt cx="982" cy="192"/>
            </a:xfrm>
          </p:grpSpPr>
          <p:sp>
            <p:nvSpPr>
              <p:cNvPr id="92" name="Rectangle 18"/>
              <p:cNvSpPr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Text Box 19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4</a:t>
                </a:r>
              </a:p>
            </p:txBody>
          </p:sp>
        </p:grpSp>
        <p:grpSp>
          <p:nvGrpSpPr>
            <p:cNvPr id="59" name="Group 20"/>
            <p:cNvGrpSpPr>
              <a:grpSpLocks/>
            </p:cNvGrpSpPr>
            <p:nvPr/>
          </p:nvGrpSpPr>
          <p:grpSpPr bwMode="auto">
            <a:xfrm>
              <a:off x="2653" y="1450"/>
              <a:ext cx="982" cy="192"/>
              <a:chOff x="3236" y="585"/>
              <a:chExt cx="982" cy="192"/>
            </a:xfrm>
          </p:grpSpPr>
          <p:sp>
            <p:nvSpPr>
              <p:cNvPr id="90" name="Rectangle 21"/>
              <p:cNvSpPr>
                <a:spLocks noChangeArrowheads="1"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Text Box 22"/>
              <p:cNvSpPr txBox="1"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5</a:t>
                </a:r>
              </a:p>
            </p:txBody>
          </p:sp>
        </p:grpSp>
        <p:grpSp>
          <p:nvGrpSpPr>
            <p:cNvPr id="60" name="Group 23"/>
            <p:cNvGrpSpPr>
              <a:grpSpLocks/>
            </p:cNvGrpSpPr>
            <p:nvPr/>
          </p:nvGrpSpPr>
          <p:grpSpPr bwMode="auto">
            <a:xfrm>
              <a:off x="2653" y="1616"/>
              <a:ext cx="982" cy="192"/>
              <a:chOff x="3236" y="585"/>
              <a:chExt cx="982" cy="192"/>
            </a:xfrm>
          </p:grpSpPr>
          <p:sp>
            <p:nvSpPr>
              <p:cNvPr id="88" name="Rectangle 24"/>
              <p:cNvSpPr>
                <a:spLocks noChangeArrowheads="1"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Text Box 25"/>
              <p:cNvSpPr txBox="1"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6</a:t>
                </a:r>
              </a:p>
            </p:txBody>
          </p:sp>
        </p:grpSp>
        <p:grpSp>
          <p:nvGrpSpPr>
            <p:cNvPr id="61" name="Group 26"/>
            <p:cNvGrpSpPr>
              <a:grpSpLocks/>
            </p:cNvGrpSpPr>
            <p:nvPr/>
          </p:nvGrpSpPr>
          <p:grpSpPr bwMode="auto">
            <a:xfrm>
              <a:off x="2653" y="1781"/>
              <a:ext cx="982" cy="192"/>
              <a:chOff x="3236" y="585"/>
              <a:chExt cx="982" cy="192"/>
            </a:xfrm>
          </p:grpSpPr>
          <p:sp>
            <p:nvSpPr>
              <p:cNvPr id="86" name="Rectangle 27"/>
              <p:cNvSpPr>
                <a:spLocks noChangeArrowheads="1"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Text Box 28"/>
              <p:cNvSpPr txBox="1">
                <a:spLocks noChangeArrowheads="1"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7</a:t>
                </a:r>
              </a:p>
            </p:txBody>
          </p:sp>
        </p:grpSp>
        <p:grpSp>
          <p:nvGrpSpPr>
            <p:cNvPr id="62" name="Group 29"/>
            <p:cNvGrpSpPr>
              <a:grpSpLocks/>
            </p:cNvGrpSpPr>
            <p:nvPr/>
          </p:nvGrpSpPr>
          <p:grpSpPr bwMode="auto">
            <a:xfrm>
              <a:off x="2653" y="1947"/>
              <a:ext cx="982" cy="192"/>
              <a:chOff x="3236" y="585"/>
              <a:chExt cx="982" cy="192"/>
            </a:xfrm>
          </p:grpSpPr>
          <p:sp>
            <p:nvSpPr>
              <p:cNvPr id="84" name="Rectangle 30"/>
              <p:cNvSpPr>
                <a:spLocks noChangeArrowheads="1"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Text Box 31"/>
              <p:cNvSpPr txBox="1">
                <a:spLocks noChangeArrowheads="1"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8</a:t>
                </a:r>
              </a:p>
            </p:txBody>
          </p:sp>
        </p:grpSp>
        <p:grpSp>
          <p:nvGrpSpPr>
            <p:cNvPr id="63" name="Group 32"/>
            <p:cNvGrpSpPr>
              <a:grpSpLocks/>
            </p:cNvGrpSpPr>
            <p:nvPr/>
          </p:nvGrpSpPr>
          <p:grpSpPr bwMode="auto">
            <a:xfrm>
              <a:off x="2653" y="2112"/>
              <a:ext cx="982" cy="192"/>
              <a:chOff x="3236" y="585"/>
              <a:chExt cx="982" cy="192"/>
            </a:xfrm>
          </p:grpSpPr>
          <p:sp>
            <p:nvSpPr>
              <p:cNvPr id="82" name="Rectangle 33"/>
              <p:cNvSpPr>
                <a:spLocks noChangeArrowheads="1"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Text Box 34"/>
              <p:cNvSpPr txBox="1">
                <a:spLocks noChangeArrowheads="1"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9</a:t>
                </a:r>
              </a:p>
            </p:txBody>
          </p:sp>
        </p:grpSp>
        <p:grpSp>
          <p:nvGrpSpPr>
            <p:cNvPr id="64" name="Group 35"/>
            <p:cNvGrpSpPr>
              <a:grpSpLocks/>
            </p:cNvGrpSpPr>
            <p:nvPr/>
          </p:nvGrpSpPr>
          <p:grpSpPr bwMode="auto">
            <a:xfrm>
              <a:off x="2640" y="2277"/>
              <a:ext cx="995" cy="192"/>
              <a:chOff x="3223" y="585"/>
              <a:chExt cx="995" cy="192"/>
            </a:xfrm>
          </p:grpSpPr>
          <p:sp>
            <p:nvSpPr>
              <p:cNvPr id="80" name="Rectangle 36"/>
              <p:cNvSpPr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Text Box 37"/>
              <p:cNvSpPr txBox="1"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223" y="585"/>
                <a:ext cx="197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A</a:t>
                </a:r>
              </a:p>
            </p:txBody>
          </p:sp>
        </p:grpSp>
        <p:grpSp>
          <p:nvGrpSpPr>
            <p:cNvPr id="65" name="Group 38"/>
            <p:cNvGrpSpPr>
              <a:grpSpLocks/>
            </p:cNvGrpSpPr>
            <p:nvPr/>
          </p:nvGrpSpPr>
          <p:grpSpPr bwMode="auto">
            <a:xfrm>
              <a:off x="2643" y="2443"/>
              <a:ext cx="992" cy="192"/>
              <a:chOff x="3226" y="585"/>
              <a:chExt cx="992" cy="192"/>
            </a:xfrm>
          </p:grpSpPr>
          <p:sp>
            <p:nvSpPr>
              <p:cNvPr id="78" name="Rectangle 39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Text Box 40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3226" y="585"/>
                <a:ext cx="19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B</a:t>
                </a:r>
              </a:p>
            </p:txBody>
          </p:sp>
        </p:grpSp>
        <p:grpSp>
          <p:nvGrpSpPr>
            <p:cNvPr id="66" name="Group 41"/>
            <p:cNvGrpSpPr>
              <a:grpSpLocks/>
            </p:cNvGrpSpPr>
            <p:nvPr/>
          </p:nvGrpSpPr>
          <p:grpSpPr bwMode="auto">
            <a:xfrm>
              <a:off x="2643" y="2608"/>
              <a:ext cx="992" cy="192"/>
              <a:chOff x="3226" y="585"/>
              <a:chExt cx="992" cy="192"/>
            </a:xfrm>
          </p:grpSpPr>
          <p:sp>
            <p:nvSpPr>
              <p:cNvPr id="76" name="Rectangle 42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Text Box 43"/>
              <p:cNvSpPr txBox="1"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3226" y="585"/>
                <a:ext cx="191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C</a:t>
                </a:r>
              </a:p>
            </p:txBody>
          </p:sp>
        </p:grpSp>
        <p:grpSp>
          <p:nvGrpSpPr>
            <p:cNvPr id="67" name="Group 44"/>
            <p:cNvGrpSpPr>
              <a:grpSpLocks/>
            </p:cNvGrpSpPr>
            <p:nvPr/>
          </p:nvGrpSpPr>
          <p:grpSpPr bwMode="auto">
            <a:xfrm>
              <a:off x="2647" y="2939"/>
              <a:ext cx="988" cy="192"/>
              <a:chOff x="3230" y="585"/>
              <a:chExt cx="988" cy="192"/>
            </a:xfrm>
          </p:grpSpPr>
          <p:sp>
            <p:nvSpPr>
              <p:cNvPr id="74" name="Rectangle 45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Text Box 46"/>
              <p:cNvSpPr txBox="1"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3230" y="585"/>
                <a:ext cx="184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E</a:t>
                </a:r>
              </a:p>
            </p:txBody>
          </p:sp>
        </p:grpSp>
        <p:grpSp>
          <p:nvGrpSpPr>
            <p:cNvPr id="68" name="Group 47"/>
            <p:cNvGrpSpPr>
              <a:grpSpLocks/>
            </p:cNvGrpSpPr>
            <p:nvPr/>
          </p:nvGrpSpPr>
          <p:grpSpPr bwMode="auto">
            <a:xfrm>
              <a:off x="2640" y="2774"/>
              <a:ext cx="995" cy="192"/>
              <a:chOff x="3223" y="585"/>
              <a:chExt cx="995" cy="192"/>
            </a:xfrm>
          </p:grpSpPr>
          <p:sp>
            <p:nvSpPr>
              <p:cNvPr id="72" name="Rectangle 48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Text Box 49"/>
              <p:cNvSpPr txBox="1"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3223" y="585"/>
                <a:ext cx="197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D</a:t>
                </a:r>
              </a:p>
            </p:txBody>
          </p:sp>
        </p:grpSp>
        <p:grpSp>
          <p:nvGrpSpPr>
            <p:cNvPr id="69" name="Group 50"/>
            <p:cNvGrpSpPr>
              <a:grpSpLocks/>
            </p:cNvGrpSpPr>
            <p:nvPr/>
          </p:nvGrpSpPr>
          <p:grpSpPr bwMode="auto">
            <a:xfrm>
              <a:off x="2650" y="3104"/>
              <a:ext cx="985" cy="192"/>
              <a:chOff x="3233" y="585"/>
              <a:chExt cx="985" cy="192"/>
            </a:xfrm>
          </p:grpSpPr>
          <p:sp>
            <p:nvSpPr>
              <p:cNvPr id="70" name="Rectangle 51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Text Box 52"/>
              <p:cNvSpPr txBox="1"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233" y="585"/>
                <a:ext cx="178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F</a:t>
                </a:r>
              </a:p>
            </p:txBody>
          </p:sp>
        </p:grpSp>
      </p:grpSp>
      <p:grpSp>
        <p:nvGrpSpPr>
          <p:cNvPr id="102" name="Group 102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3684284" y="3428206"/>
            <a:ext cx="1558925" cy="1093787"/>
            <a:chOff x="4195" y="863"/>
            <a:chExt cx="982" cy="689"/>
          </a:xfrm>
        </p:grpSpPr>
        <p:grpSp>
          <p:nvGrpSpPr>
            <p:cNvPr id="103" name="Group 54"/>
            <p:cNvGrpSpPr>
              <a:grpSpLocks/>
            </p:cNvGrpSpPr>
            <p:nvPr/>
          </p:nvGrpSpPr>
          <p:grpSpPr bwMode="auto">
            <a:xfrm>
              <a:off x="4195" y="863"/>
              <a:ext cx="982" cy="192"/>
              <a:chOff x="3236" y="585"/>
              <a:chExt cx="982" cy="192"/>
            </a:xfrm>
          </p:grpSpPr>
          <p:sp>
            <p:nvSpPr>
              <p:cNvPr id="113" name="Rectangle 55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Text Box 56"/>
              <p:cNvSpPr txBox="1"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0</a:t>
                </a:r>
              </a:p>
            </p:txBody>
          </p:sp>
        </p:grpSp>
        <p:grpSp>
          <p:nvGrpSpPr>
            <p:cNvPr id="104" name="Group 57"/>
            <p:cNvGrpSpPr>
              <a:grpSpLocks/>
            </p:cNvGrpSpPr>
            <p:nvPr/>
          </p:nvGrpSpPr>
          <p:grpSpPr bwMode="auto">
            <a:xfrm>
              <a:off x="4195" y="1029"/>
              <a:ext cx="982" cy="192"/>
              <a:chOff x="3236" y="585"/>
              <a:chExt cx="982" cy="192"/>
            </a:xfrm>
          </p:grpSpPr>
          <p:sp>
            <p:nvSpPr>
              <p:cNvPr id="111" name="Rectangle 58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Text Box 59"/>
              <p:cNvSpPr txBox="1"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1</a:t>
                </a:r>
              </a:p>
            </p:txBody>
          </p:sp>
        </p:grpSp>
        <p:grpSp>
          <p:nvGrpSpPr>
            <p:cNvPr id="105" name="Group 60"/>
            <p:cNvGrpSpPr>
              <a:grpSpLocks/>
            </p:cNvGrpSpPr>
            <p:nvPr/>
          </p:nvGrpSpPr>
          <p:grpSpPr bwMode="auto">
            <a:xfrm>
              <a:off x="4195" y="1194"/>
              <a:ext cx="982" cy="192"/>
              <a:chOff x="3236" y="585"/>
              <a:chExt cx="982" cy="192"/>
            </a:xfrm>
          </p:grpSpPr>
          <p:sp>
            <p:nvSpPr>
              <p:cNvPr id="109" name="Rectangle 61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Text Box 6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2</a:t>
                </a:r>
              </a:p>
            </p:txBody>
          </p:sp>
        </p:grpSp>
        <p:grpSp>
          <p:nvGrpSpPr>
            <p:cNvPr id="106" name="Group 63"/>
            <p:cNvGrpSpPr>
              <a:grpSpLocks/>
            </p:cNvGrpSpPr>
            <p:nvPr/>
          </p:nvGrpSpPr>
          <p:grpSpPr bwMode="auto">
            <a:xfrm>
              <a:off x="4195" y="1360"/>
              <a:ext cx="982" cy="192"/>
              <a:chOff x="3236" y="585"/>
              <a:chExt cx="982" cy="192"/>
            </a:xfrm>
          </p:grpSpPr>
          <p:sp>
            <p:nvSpPr>
              <p:cNvPr id="107" name="Rectangle 64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3546" y="59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Text Box 65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236" y="585"/>
                <a:ext cx="17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sz="1400">
                    <a:latin typeface="Times New Roman" charset="0"/>
                  </a:rPr>
                  <a:t>3</a:t>
                </a:r>
              </a:p>
            </p:txBody>
          </p:sp>
        </p:grpSp>
      </p:grpSp>
      <p:sp>
        <p:nvSpPr>
          <p:cNvPr id="115" name="Text Box 10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08046" y="2393156"/>
            <a:ext cx="9842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b="1">
                <a:latin typeface="Times New Roman" charset="0"/>
              </a:rPr>
              <a:t>Cache</a:t>
            </a:r>
            <a:br>
              <a:rPr lang="en-US" b="1">
                <a:latin typeface="Times New Roman" charset="0"/>
              </a:rPr>
            </a:br>
            <a:r>
              <a:rPr lang="en-US" b="1">
                <a:latin typeface="Times New Roman" charset="0"/>
              </a:rPr>
              <a:t>Address</a:t>
            </a:r>
          </a:p>
        </p:txBody>
      </p:sp>
      <p:cxnSp>
        <p:nvCxnSpPr>
          <p:cNvPr id="124" name="AutoShape 105"/>
          <p:cNvCxnSpPr>
            <a:cxnSpLocks noChangeShapeType="1"/>
            <a:stCxn id="76" idx="3"/>
            <a:endCxn id="113" idx="1"/>
          </p:cNvCxnSpPr>
          <p:nvPr>
            <p:custDataLst>
              <p:tags r:id="rId4"/>
            </p:custDataLst>
          </p:nvPr>
        </p:nvCxnSpPr>
        <p:spPr bwMode="auto">
          <a:xfrm flipV="1">
            <a:off x="1901521" y="3580607"/>
            <a:ext cx="2274888" cy="1576387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118" name="Rectangle 6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70132" y="3445101"/>
            <a:ext cx="1066800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34255" y="3411329"/>
            <a:ext cx="9327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M[C]</a:t>
            </a:r>
          </a:p>
        </p:txBody>
      </p:sp>
      <p:sp>
        <p:nvSpPr>
          <p:cNvPr id="119" name="Text Box 10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29419" y="2604294"/>
            <a:ext cx="54822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b="1" dirty="0" smtClean="0">
                <a:latin typeface="Times New Roman" charset="0"/>
              </a:rPr>
              <a:t>Tag</a:t>
            </a:r>
            <a:endParaRPr lang="en-US" b="1" dirty="0">
              <a:latin typeface="Times New Roman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423320" y="3409661"/>
            <a:ext cx="9327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C / 4 = 3</a:t>
            </a:r>
          </a:p>
        </p:txBody>
      </p:sp>
    </p:spTree>
    <p:extLst>
      <p:ext uri="{BB962C8B-B14F-4D97-AF65-F5344CB8AC3E}">
        <p14:creationId xmlns:p14="http://schemas.microsoft.com/office/powerpoint/2010/main" val="254465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= Expensive</a:t>
            </a:r>
          </a:p>
          <a:p>
            <a:endParaRPr lang="en-US" dirty="0"/>
          </a:p>
          <a:p>
            <a:r>
              <a:rPr lang="en-US" dirty="0" smtClean="0"/>
              <a:t>Slow = Cheap</a:t>
            </a:r>
          </a:p>
          <a:p>
            <a:endParaRPr lang="en-US" dirty="0"/>
          </a:p>
          <a:p>
            <a:r>
              <a:rPr lang="en-US" dirty="0" smtClean="0"/>
              <a:t>Computer Architecture = Best of Both Worlds</a:t>
            </a:r>
          </a:p>
          <a:p>
            <a:endParaRPr lang="en-US" dirty="0"/>
          </a:p>
          <a:p>
            <a:r>
              <a:rPr lang="en-US" dirty="0" smtClean="0"/>
              <a:t>Because we are awesome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90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Example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Assume 4 byte </a:t>
            </a:r>
            <a:r>
              <a:rPr lang="en-US" dirty="0" smtClean="0"/>
              <a:t>cache (N=2, M=0)</a:t>
            </a:r>
            <a:endParaRPr lang="en-US" dirty="0"/>
          </a:p>
          <a:p>
            <a:r>
              <a:rPr lang="en-US" dirty="0"/>
              <a:t>Access pattern: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00001</a:t>
            </a:r>
          </a:p>
          <a:p>
            <a:pPr>
              <a:buFontTx/>
              <a:buNone/>
            </a:pPr>
            <a:r>
              <a:rPr lang="en-US" dirty="0"/>
              <a:t>00110</a:t>
            </a:r>
          </a:p>
          <a:p>
            <a:pPr>
              <a:buFontTx/>
              <a:buNone/>
            </a:pPr>
            <a:r>
              <a:rPr lang="en-US" dirty="0"/>
              <a:t>00001</a:t>
            </a:r>
          </a:p>
          <a:p>
            <a:pPr>
              <a:buFontTx/>
              <a:buNone/>
            </a:pPr>
            <a:r>
              <a:rPr lang="en-US" dirty="0"/>
              <a:t>11010</a:t>
            </a:r>
          </a:p>
          <a:p>
            <a:pPr>
              <a:buFontTx/>
              <a:buNone/>
            </a:pPr>
            <a:r>
              <a:rPr lang="en-US" dirty="0"/>
              <a:t>00110</a:t>
            </a:r>
          </a:p>
        </p:txBody>
      </p:sp>
      <p:grpSp>
        <p:nvGrpSpPr>
          <p:cNvPr id="2" name="Group 12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769231" y="3733800"/>
            <a:ext cx="7304768" cy="2286000"/>
            <a:chOff x="1142" y="1560"/>
            <a:chExt cx="3221" cy="1008"/>
          </a:xfrm>
        </p:grpSpPr>
        <p:sp>
          <p:nvSpPr>
            <p:cNvPr id="699467" name="Text Box 7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142" y="187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0</a:t>
              </a:r>
            </a:p>
          </p:txBody>
        </p:sp>
        <p:sp>
          <p:nvSpPr>
            <p:cNvPr id="699468" name="Text Box 7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142" y="2045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1</a:t>
              </a:r>
            </a:p>
          </p:txBody>
        </p:sp>
        <p:sp>
          <p:nvSpPr>
            <p:cNvPr id="699469" name="Text Box 7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142" y="2210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2</a:t>
              </a:r>
            </a:p>
          </p:txBody>
        </p:sp>
        <p:sp>
          <p:nvSpPr>
            <p:cNvPr id="699470" name="Text Box 7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142" y="2376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3</a:t>
              </a:r>
            </a:p>
          </p:txBody>
        </p:sp>
        <p:sp>
          <p:nvSpPr>
            <p:cNvPr id="699476" name="Rectangle 84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452" y="1892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7" name="Rectangle 8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452" y="2058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8" name="Rectangle 8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452" y="2223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9" name="Rectangle 8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452" y="2389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89" name="Rectangle 9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983" y="1892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0" name="Rectangle 9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983" y="2058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1" name="Rectangle 9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983" y="2223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2" name="Rectangle 10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983" y="2389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0" name="Rectangle 10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474" y="1892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1" name="Rectangle 109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474" y="2058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2" name="Rectangle 11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74" y="2223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3" name="Rectangle 111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474" y="2389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13" name="Text Box 12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238" y="1592"/>
              <a:ext cx="64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Valid Bit</a:t>
              </a:r>
            </a:p>
          </p:txBody>
        </p:sp>
        <p:sp>
          <p:nvSpPr>
            <p:cNvPr id="699514" name="Text Box 12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345" y="1598"/>
              <a:ext cx="3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Tag</a:t>
              </a:r>
            </a:p>
          </p:txBody>
        </p:sp>
        <p:sp>
          <p:nvSpPr>
            <p:cNvPr id="699515" name="Text Box 12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691" y="1560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148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Example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Assume 4 byte </a:t>
            </a:r>
            <a:r>
              <a:rPr lang="en-US" dirty="0" smtClean="0"/>
              <a:t>cache (N=2, M=0)</a:t>
            </a:r>
            <a:endParaRPr lang="en-US" dirty="0"/>
          </a:p>
          <a:p>
            <a:r>
              <a:rPr lang="en-US" dirty="0"/>
              <a:t>Access pattern: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smtClean="0"/>
              <a:t>000 01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001 10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000 01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110 10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001 10</a:t>
            </a:r>
            <a:endParaRPr lang="en-US" dirty="0"/>
          </a:p>
        </p:txBody>
      </p:sp>
      <p:grpSp>
        <p:nvGrpSpPr>
          <p:cNvPr id="2" name="Group 12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769231" y="3733800"/>
            <a:ext cx="7304768" cy="2286000"/>
            <a:chOff x="1142" y="1560"/>
            <a:chExt cx="3221" cy="1008"/>
          </a:xfrm>
        </p:grpSpPr>
        <p:sp>
          <p:nvSpPr>
            <p:cNvPr id="699467" name="Text Box 75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142" y="187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0</a:t>
              </a:r>
            </a:p>
          </p:txBody>
        </p:sp>
        <p:sp>
          <p:nvSpPr>
            <p:cNvPr id="699468" name="Text Box 7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142" y="2045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1</a:t>
              </a:r>
            </a:p>
          </p:txBody>
        </p:sp>
        <p:sp>
          <p:nvSpPr>
            <p:cNvPr id="699469" name="Text Box 77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142" y="2210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2</a:t>
              </a:r>
            </a:p>
          </p:txBody>
        </p:sp>
        <p:sp>
          <p:nvSpPr>
            <p:cNvPr id="699470" name="Text Box 7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142" y="2376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3</a:t>
              </a:r>
            </a:p>
          </p:txBody>
        </p:sp>
        <p:sp>
          <p:nvSpPr>
            <p:cNvPr id="699476" name="Rectangle 8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452" y="1892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7" name="Rectangle 8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452" y="2058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8" name="Rectangle 8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52" y="2223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9" name="Rectangle 8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452" y="2389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89" name="Rectangle 9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983" y="1892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0" name="Rectangle 98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983" y="2058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1" name="Rectangle 9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983" y="2223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2" name="Rectangle 10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983" y="2389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0" name="Rectangle 10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74" y="1892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1" name="Rectangle 10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474" y="2058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2" name="Rectangle 11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474" y="2223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3" name="Rectangle 11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474" y="2389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13" name="Text Box 121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238" y="1592"/>
              <a:ext cx="64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Valid Bit</a:t>
              </a:r>
            </a:p>
          </p:txBody>
        </p:sp>
        <p:sp>
          <p:nvSpPr>
            <p:cNvPr id="699514" name="Text Box 12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345" y="1598"/>
              <a:ext cx="3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Tag</a:t>
              </a:r>
            </a:p>
          </p:txBody>
        </p:sp>
        <p:sp>
          <p:nvSpPr>
            <p:cNvPr id="699515" name="Text Box 12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691" y="1560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Data</a:t>
              </a:r>
            </a:p>
          </p:txBody>
        </p:sp>
      </p:grpSp>
      <p:cxnSp>
        <p:nvCxnSpPr>
          <p:cNvPr id="25" name="AutoShape 105"/>
          <p:cNvCxnSpPr>
            <a:cxnSpLocks noChangeShapeType="1"/>
            <a:endCxn id="699468" idx="0"/>
          </p:cNvCxnSpPr>
          <p:nvPr>
            <p:custDataLst>
              <p:tags r:id="rId4"/>
            </p:custDataLst>
          </p:nvPr>
        </p:nvCxnSpPr>
        <p:spPr bwMode="auto">
          <a:xfrm>
            <a:off x="1518141" y="3662605"/>
            <a:ext cx="446126" cy="1171106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05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914400" y="3662606"/>
            <a:ext cx="3265464" cy="1388819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Rectangle 31"/>
          <p:cNvSpPr/>
          <p:nvPr/>
        </p:nvSpPr>
        <p:spPr>
          <a:xfrm>
            <a:off x="7204332" y="4882148"/>
            <a:ext cx="14062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M[00001]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4179864" y="4882148"/>
            <a:ext cx="14062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000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2449614" y="4882148"/>
            <a:ext cx="619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2449614" y="5256344"/>
            <a:ext cx="619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2449614" y="5632808"/>
            <a:ext cx="619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2449614" y="4499879"/>
            <a:ext cx="619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441481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Example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Assume 4 byte </a:t>
            </a:r>
            <a:r>
              <a:rPr lang="en-US" dirty="0" smtClean="0"/>
              <a:t>cache (N=2, M=0)</a:t>
            </a:r>
            <a:endParaRPr lang="en-US" dirty="0"/>
          </a:p>
          <a:p>
            <a:r>
              <a:rPr lang="en-US" dirty="0"/>
              <a:t>Access pattern: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smtClean="0"/>
              <a:t>000 01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001 10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000 01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110 10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001 10</a:t>
            </a:r>
            <a:endParaRPr lang="en-US" dirty="0"/>
          </a:p>
        </p:txBody>
      </p:sp>
      <p:grpSp>
        <p:nvGrpSpPr>
          <p:cNvPr id="2" name="Group 12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769231" y="3733800"/>
            <a:ext cx="7304768" cy="2286000"/>
            <a:chOff x="1142" y="1560"/>
            <a:chExt cx="3221" cy="1008"/>
          </a:xfrm>
        </p:grpSpPr>
        <p:sp>
          <p:nvSpPr>
            <p:cNvPr id="699467" name="Text Box 75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142" y="187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0</a:t>
              </a:r>
            </a:p>
          </p:txBody>
        </p:sp>
        <p:sp>
          <p:nvSpPr>
            <p:cNvPr id="699468" name="Text Box 7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142" y="2045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1</a:t>
              </a:r>
            </a:p>
          </p:txBody>
        </p:sp>
        <p:sp>
          <p:nvSpPr>
            <p:cNvPr id="699469" name="Text Box 77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142" y="2210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2</a:t>
              </a:r>
            </a:p>
          </p:txBody>
        </p:sp>
        <p:sp>
          <p:nvSpPr>
            <p:cNvPr id="699470" name="Text Box 7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142" y="2376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3</a:t>
              </a:r>
            </a:p>
          </p:txBody>
        </p:sp>
        <p:sp>
          <p:nvSpPr>
            <p:cNvPr id="699476" name="Rectangle 8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452" y="1892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7" name="Rectangle 8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452" y="2058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8" name="Rectangle 8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52" y="2223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9" name="Rectangle 8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452" y="2389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89" name="Rectangle 9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983" y="1892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0" name="Rectangle 98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983" y="2058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1" name="Rectangle 9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983" y="2223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2" name="Rectangle 10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983" y="2389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0" name="Rectangle 10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74" y="1892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1" name="Rectangle 10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474" y="2058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2" name="Rectangle 11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474" y="2223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3" name="Rectangle 11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474" y="2389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13" name="Text Box 121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238" y="1592"/>
              <a:ext cx="64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Valid Bit</a:t>
              </a:r>
            </a:p>
          </p:txBody>
        </p:sp>
        <p:sp>
          <p:nvSpPr>
            <p:cNvPr id="699514" name="Text Box 12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345" y="1598"/>
              <a:ext cx="3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Tag</a:t>
              </a:r>
            </a:p>
          </p:txBody>
        </p:sp>
        <p:sp>
          <p:nvSpPr>
            <p:cNvPr id="699515" name="Text Box 12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691" y="1560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Data</a:t>
              </a:r>
            </a:p>
          </p:txBody>
        </p:sp>
      </p:grpSp>
      <p:cxnSp>
        <p:nvCxnSpPr>
          <p:cNvPr id="25" name="AutoShape 105"/>
          <p:cNvCxnSpPr>
            <a:cxnSpLocks noChangeShapeType="1"/>
            <a:endCxn id="699468" idx="2"/>
          </p:cNvCxnSpPr>
          <p:nvPr>
            <p:custDataLst>
              <p:tags r:id="rId4"/>
            </p:custDataLst>
          </p:nvPr>
        </p:nvCxnSpPr>
        <p:spPr bwMode="auto">
          <a:xfrm>
            <a:off x="1518141" y="4248158"/>
            <a:ext cx="446126" cy="1020982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05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914400" y="4248158"/>
            <a:ext cx="3265464" cy="1177463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Rectangle 31"/>
          <p:cNvSpPr/>
          <p:nvPr/>
        </p:nvSpPr>
        <p:spPr>
          <a:xfrm>
            <a:off x="7204332" y="4882148"/>
            <a:ext cx="14062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M[00001]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4179864" y="4882148"/>
            <a:ext cx="14062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000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2449614" y="4882148"/>
            <a:ext cx="619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2449614" y="5256344"/>
            <a:ext cx="619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2449614" y="5632808"/>
            <a:ext cx="619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2449614" y="4499879"/>
            <a:ext cx="619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7204332" y="5263886"/>
            <a:ext cx="14062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M[00110]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4179864" y="5263886"/>
            <a:ext cx="14062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001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737467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Example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Assume 4 byte </a:t>
            </a:r>
            <a:r>
              <a:rPr lang="en-US" dirty="0" smtClean="0"/>
              <a:t>cache (N=2, M=0)</a:t>
            </a:r>
            <a:endParaRPr lang="en-US" dirty="0"/>
          </a:p>
          <a:p>
            <a:r>
              <a:rPr lang="en-US" dirty="0"/>
              <a:t>Access pattern: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smtClean="0"/>
              <a:t>000 01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001 10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000 01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110 10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001 10</a:t>
            </a:r>
            <a:endParaRPr lang="en-US" dirty="0"/>
          </a:p>
        </p:txBody>
      </p:sp>
      <p:grpSp>
        <p:nvGrpSpPr>
          <p:cNvPr id="2" name="Group 12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769231" y="3733800"/>
            <a:ext cx="7304768" cy="2286000"/>
            <a:chOff x="1142" y="1560"/>
            <a:chExt cx="3221" cy="1008"/>
          </a:xfrm>
        </p:grpSpPr>
        <p:sp>
          <p:nvSpPr>
            <p:cNvPr id="699467" name="Text Box 75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142" y="187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0</a:t>
              </a:r>
            </a:p>
          </p:txBody>
        </p:sp>
        <p:sp>
          <p:nvSpPr>
            <p:cNvPr id="699468" name="Text Box 7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142" y="2045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1</a:t>
              </a:r>
            </a:p>
          </p:txBody>
        </p:sp>
        <p:sp>
          <p:nvSpPr>
            <p:cNvPr id="699469" name="Text Box 77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142" y="2210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2</a:t>
              </a:r>
            </a:p>
          </p:txBody>
        </p:sp>
        <p:sp>
          <p:nvSpPr>
            <p:cNvPr id="699470" name="Text Box 7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142" y="2376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3</a:t>
              </a:r>
            </a:p>
          </p:txBody>
        </p:sp>
        <p:sp>
          <p:nvSpPr>
            <p:cNvPr id="699476" name="Rectangle 8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452" y="1892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7" name="Rectangle 8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452" y="2058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8" name="Rectangle 8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52" y="2223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9" name="Rectangle 8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452" y="2389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89" name="Rectangle 9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983" y="1892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0" name="Rectangle 98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983" y="2058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1" name="Rectangle 9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983" y="2223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2" name="Rectangle 10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983" y="2389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0" name="Rectangle 10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74" y="1892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1" name="Rectangle 10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474" y="2058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2" name="Rectangle 11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474" y="2223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3" name="Rectangle 11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474" y="2389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13" name="Text Box 121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238" y="1592"/>
              <a:ext cx="64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Valid Bit</a:t>
              </a:r>
            </a:p>
          </p:txBody>
        </p:sp>
        <p:sp>
          <p:nvSpPr>
            <p:cNvPr id="699514" name="Text Box 12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345" y="1598"/>
              <a:ext cx="3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Tag</a:t>
              </a:r>
            </a:p>
          </p:txBody>
        </p:sp>
        <p:sp>
          <p:nvSpPr>
            <p:cNvPr id="699515" name="Text Box 12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691" y="1560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Data</a:t>
              </a:r>
            </a:p>
          </p:txBody>
        </p:sp>
      </p:grpSp>
      <p:cxnSp>
        <p:nvCxnSpPr>
          <p:cNvPr id="25" name="AutoShape 105"/>
          <p:cNvCxnSpPr>
            <a:cxnSpLocks noChangeShapeType="1"/>
            <a:endCxn id="699468" idx="1"/>
          </p:cNvCxnSpPr>
          <p:nvPr>
            <p:custDataLst>
              <p:tags r:id="rId4"/>
            </p:custDataLst>
          </p:nvPr>
        </p:nvCxnSpPr>
        <p:spPr bwMode="auto">
          <a:xfrm>
            <a:off x="1518141" y="4758649"/>
            <a:ext cx="251090" cy="292777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05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914400" y="4758649"/>
            <a:ext cx="3200400" cy="292776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Rectangle 31"/>
          <p:cNvSpPr/>
          <p:nvPr/>
        </p:nvSpPr>
        <p:spPr>
          <a:xfrm>
            <a:off x="7204332" y="4882148"/>
            <a:ext cx="14062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M[00001]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4179864" y="4882148"/>
            <a:ext cx="14062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000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2449614" y="4882148"/>
            <a:ext cx="619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2449614" y="5256344"/>
            <a:ext cx="619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2449614" y="5632808"/>
            <a:ext cx="619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2449614" y="4499879"/>
            <a:ext cx="619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7204332" y="5263886"/>
            <a:ext cx="14062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M[00110]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4179864" y="5263886"/>
            <a:ext cx="14062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001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552307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Example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Assume 4 byte </a:t>
            </a:r>
            <a:r>
              <a:rPr lang="en-US" dirty="0" smtClean="0"/>
              <a:t>cache (N=2, M=0)</a:t>
            </a:r>
            <a:endParaRPr lang="en-US" dirty="0"/>
          </a:p>
          <a:p>
            <a:r>
              <a:rPr lang="en-US" dirty="0"/>
              <a:t>Access pattern: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 smtClean="0"/>
              <a:t>000 01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001 10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000 01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110 10</a:t>
            </a:r>
            <a:endParaRPr lang="en-US" dirty="0"/>
          </a:p>
          <a:p>
            <a:pPr>
              <a:buFontTx/>
              <a:buNone/>
            </a:pPr>
            <a:r>
              <a:rPr lang="en-US" dirty="0" smtClean="0"/>
              <a:t>001 10</a:t>
            </a:r>
            <a:endParaRPr lang="en-US" dirty="0"/>
          </a:p>
        </p:txBody>
      </p:sp>
      <p:grpSp>
        <p:nvGrpSpPr>
          <p:cNvPr id="2" name="Group 12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769231" y="3733800"/>
            <a:ext cx="7304768" cy="2286000"/>
            <a:chOff x="1142" y="1560"/>
            <a:chExt cx="3221" cy="1008"/>
          </a:xfrm>
        </p:grpSpPr>
        <p:sp>
          <p:nvSpPr>
            <p:cNvPr id="699467" name="Text Box 75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142" y="187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0</a:t>
              </a:r>
            </a:p>
          </p:txBody>
        </p:sp>
        <p:sp>
          <p:nvSpPr>
            <p:cNvPr id="699468" name="Text Box 7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142" y="2045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1</a:t>
              </a:r>
            </a:p>
          </p:txBody>
        </p:sp>
        <p:sp>
          <p:nvSpPr>
            <p:cNvPr id="699469" name="Text Box 77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142" y="2210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2</a:t>
              </a:r>
            </a:p>
          </p:txBody>
        </p:sp>
        <p:sp>
          <p:nvSpPr>
            <p:cNvPr id="699470" name="Text Box 7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142" y="2376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3</a:t>
              </a:r>
            </a:p>
          </p:txBody>
        </p:sp>
        <p:sp>
          <p:nvSpPr>
            <p:cNvPr id="699476" name="Rectangle 8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452" y="1892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7" name="Rectangle 8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452" y="2058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8" name="Rectangle 8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52" y="2223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9" name="Rectangle 8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452" y="2389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89" name="Rectangle 9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983" y="1892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0" name="Rectangle 98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983" y="2058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1" name="Rectangle 9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983" y="2223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2" name="Rectangle 10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983" y="2389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0" name="Rectangle 10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74" y="1892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1" name="Rectangle 10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474" y="2058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2" name="Rectangle 11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474" y="2223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3" name="Rectangle 11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474" y="2389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13" name="Text Box 121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238" y="1592"/>
              <a:ext cx="64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Valid Bit</a:t>
              </a:r>
            </a:p>
          </p:txBody>
        </p:sp>
        <p:sp>
          <p:nvSpPr>
            <p:cNvPr id="699514" name="Text Box 12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345" y="1598"/>
              <a:ext cx="3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Tag</a:t>
              </a:r>
            </a:p>
          </p:txBody>
        </p:sp>
        <p:sp>
          <p:nvSpPr>
            <p:cNvPr id="699515" name="Text Box 12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691" y="1560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Data</a:t>
              </a:r>
            </a:p>
          </p:txBody>
        </p:sp>
      </p:grpSp>
      <p:cxnSp>
        <p:nvCxnSpPr>
          <p:cNvPr id="25" name="AutoShape 105"/>
          <p:cNvCxnSpPr>
            <a:cxnSpLocks noChangeShapeType="1"/>
            <a:endCxn id="699469" idx="1"/>
          </p:cNvCxnSpPr>
          <p:nvPr>
            <p:custDataLst>
              <p:tags r:id="rId4"/>
            </p:custDataLst>
          </p:nvPr>
        </p:nvCxnSpPr>
        <p:spPr bwMode="auto">
          <a:xfrm>
            <a:off x="1518141" y="5269142"/>
            <a:ext cx="251090" cy="15648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105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066800" y="5269141"/>
            <a:ext cx="3048000" cy="164022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Rectangle 31"/>
          <p:cNvSpPr/>
          <p:nvPr/>
        </p:nvSpPr>
        <p:spPr>
          <a:xfrm>
            <a:off x="7204332" y="4882148"/>
            <a:ext cx="14062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M[00001]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4179864" y="4882148"/>
            <a:ext cx="14062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000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2449614" y="4882148"/>
            <a:ext cx="619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39" name="Rectangle 38"/>
          <p:cNvSpPr/>
          <p:nvPr/>
        </p:nvSpPr>
        <p:spPr>
          <a:xfrm>
            <a:off x="2449614" y="5256344"/>
            <a:ext cx="619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2449614" y="5632808"/>
            <a:ext cx="619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42" name="Rectangle 41"/>
          <p:cNvSpPr/>
          <p:nvPr/>
        </p:nvSpPr>
        <p:spPr>
          <a:xfrm>
            <a:off x="2449614" y="4499879"/>
            <a:ext cx="619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0</a:t>
            </a:r>
            <a:endParaRPr lang="en-US" sz="1600" dirty="0"/>
          </a:p>
        </p:txBody>
      </p:sp>
      <p:sp>
        <p:nvSpPr>
          <p:cNvPr id="36" name="Rectangle 35"/>
          <p:cNvSpPr/>
          <p:nvPr/>
        </p:nvSpPr>
        <p:spPr>
          <a:xfrm>
            <a:off x="7204332" y="5263886"/>
            <a:ext cx="14062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M[00110]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4179864" y="5263886"/>
            <a:ext cx="14062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001 != 110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8868210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Control Logic</a:t>
            </a:r>
          </a:p>
          <a:p>
            <a:r>
              <a:rPr lang="en-US" dirty="0" smtClean="0"/>
              <a:t>Great Spatial Locality</a:t>
            </a:r>
          </a:p>
          <a:p>
            <a:r>
              <a:rPr lang="en-US" dirty="0" smtClean="0"/>
              <a:t>Awful Temporal Locality</a:t>
            </a:r>
          </a:p>
          <a:p>
            <a:endParaRPr lang="en-US" dirty="0"/>
          </a:p>
          <a:p>
            <a:r>
              <a:rPr lang="en-US" dirty="0" smtClean="0"/>
              <a:t>When does this fail in a direct mapped cache?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4624008"/>
            <a:ext cx="8305800" cy="1793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buSzPct val="100000"/>
              <a:tabLst>
                <a:tab pos="457200" algn="l"/>
                <a:tab pos="914400" algn="l"/>
              </a:tabLst>
            </a:pPr>
            <a:r>
              <a:rPr lang="en-US" sz="2200" dirty="0" smtClean="0">
                <a:latin typeface="Courier New" charset="0"/>
              </a:rPr>
              <a:t>char *image1, *image2;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buSzPct val="100000"/>
              <a:tabLst>
                <a:tab pos="457200" algn="l"/>
                <a:tab pos="914400" algn="l"/>
              </a:tabLst>
            </a:pPr>
            <a:r>
              <a:rPr lang="en-US" sz="2200" dirty="0" err="1">
                <a:latin typeface="Courier New" charset="0"/>
              </a:rPr>
              <a:t>i</a:t>
            </a:r>
            <a:r>
              <a:rPr lang="en-US" sz="2200" dirty="0" err="1" smtClean="0">
                <a:latin typeface="Courier New" charset="0"/>
              </a:rPr>
              <a:t>nt</a:t>
            </a:r>
            <a:r>
              <a:rPr lang="en-US" sz="2200" dirty="0" smtClean="0">
                <a:latin typeface="Courier New" charset="0"/>
              </a:rPr>
              <a:t> stride;</a:t>
            </a:r>
            <a:br>
              <a:rPr lang="en-US" sz="2200" dirty="0" smtClean="0">
                <a:latin typeface="Courier New" charset="0"/>
              </a:rPr>
            </a:br>
            <a:r>
              <a:rPr lang="en-US" sz="2200" dirty="0" smtClean="0">
                <a:latin typeface="Courier New" charset="0"/>
              </a:rPr>
              <a:t>for(</a:t>
            </a:r>
            <a:r>
              <a:rPr lang="en-US" sz="2200" dirty="0" err="1" smtClean="0">
                <a:latin typeface="Courier New" charset="0"/>
              </a:rPr>
              <a:t>int</a:t>
            </a:r>
            <a:r>
              <a:rPr lang="en-US" sz="2200" dirty="0" smtClean="0">
                <a:latin typeface="Courier New" charset="0"/>
              </a:rPr>
              <a:t> </a:t>
            </a:r>
            <a:r>
              <a:rPr lang="en-US" sz="2200" dirty="0" err="1" smtClean="0">
                <a:latin typeface="Courier New" charset="0"/>
              </a:rPr>
              <a:t>i</a:t>
            </a:r>
            <a:r>
              <a:rPr lang="en-US" sz="2200" dirty="0" smtClean="0">
                <a:latin typeface="Courier New" charset="0"/>
              </a:rPr>
              <a:t>=0;i&lt;</a:t>
            </a:r>
            <a:r>
              <a:rPr lang="en-US" sz="2200" dirty="0" err="1" smtClean="0">
                <a:latin typeface="Courier New" charset="0"/>
              </a:rPr>
              <a:t>size;i</a:t>
            </a:r>
            <a:r>
              <a:rPr lang="en-US" sz="2200" dirty="0" smtClean="0">
                <a:latin typeface="Courier New" charset="0"/>
              </a:rPr>
              <a:t>+=stride) {</a:t>
            </a:r>
            <a:br>
              <a:rPr lang="en-US" sz="2200" dirty="0" smtClean="0">
                <a:latin typeface="Courier New" charset="0"/>
              </a:rPr>
            </a:br>
            <a:r>
              <a:rPr lang="en-US" sz="2200" dirty="0" smtClean="0">
                <a:latin typeface="Courier New" charset="0"/>
              </a:rPr>
              <a:t>	diff +=abs(image1[</a:t>
            </a:r>
            <a:r>
              <a:rPr lang="en-US" sz="2200" dirty="0" err="1" smtClean="0">
                <a:latin typeface="Courier New" charset="0"/>
              </a:rPr>
              <a:t>i</a:t>
            </a:r>
            <a:r>
              <a:rPr lang="en-US" sz="2200" dirty="0" smtClean="0">
                <a:latin typeface="Courier New" charset="0"/>
              </a:rPr>
              <a:t>] - image2[</a:t>
            </a:r>
            <a:r>
              <a:rPr lang="en-US" sz="2200" dirty="0" err="1" smtClean="0">
                <a:latin typeface="Courier New" charset="0"/>
              </a:rPr>
              <a:t>i</a:t>
            </a:r>
            <a:r>
              <a:rPr lang="en-US" sz="2200" dirty="0" smtClean="0">
                <a:latin typeface="Courier New" charset="0"/>
              </a:rPr>
              <a:t>]);</a:t>
            </a:r>
            <a:br>
              <a:rPr lang="en-US" sz="2200" dirty="0" smtClean="0">
                <a:latin typeface="Courier New" charset="0"/>
              </a:rPr>
            </a:br>
            <a:r>
              <a:rPr lang="en-US" sz="2200" dirty="0" smtClean="0">
                <a:latin typeface="Courier New" charset="0"/>
              </a:rPr>
              <a:t>}</a:t>
            </a:r>
            <a:endParaRPr lang="en-US" sz="2200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672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Block Size Tradeoff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22401"/>
            <a:ext cx="8335963" cy="2540000"/>
          </a:xfrm>
        </p:spPr>
        <p:txBody>
          <a:bodyPr>
            <a:normAutofit/>
          </a:bodyPr>
          <a:lstStyle/>
          <a:p>
            <a:r>
              <a:rPr lang="en-US" dirty="0" smtClean="0"/>
              <a:t>With </a:t>
            </a:r>
            <a:r>
              <a:rPr lang="en-US" b="1" dirty="0" smtClean="0"/>
              <a:t>fixed cache size</a:t>
            </a:r>
            <a:r>
              <a:rPr lang="en-US" dirty="0" smtClean="0"/>
              <a:t>, increasing Block </a:t>
            </a:r>
            <a:r>
              <a:rPr lang="en-US" dirty="0" smtClean="0"/>
              <a:t>size(M):</a:t>
            </a:r>
            <a:endParaRPr lang="en-US" dirty="0" smtClean="0"/>
          </a:p>
          <a:p>
            <a:pPr marL="685800" lvl="1" indent="-190500"/>
            <a:r>
              <a:rPr lang="en-US" dirty="0" smtClean="0"/>
              <a:t> Worse Miss penalty: longer to fill block</a:t>
            </a:r>
          </a:p>
          <a:p>
            <a:pPr marL="857250" lvl="1" indent="-342900"/>
            <a:r>
              <a:rPr lang="en-US" dirty="0" smtClean="0"/>
              <a:t>Better Spatial Locality</a:t>
            </a:r>
          </a:p>
          <a:p>
            <a:pPr marL="857250" lvl="1" indent="-342900"/>
            <a:r>
              <a:rPr lang="en-US" dirty="0" smtClean="0"/>
              <a:t>Worse Temporal Locality</a:t>
            </a:r>
          </a:p>
        </p:txBody>
      </p:sp>
      <p:sp>
        <p:nvSpPr>
          <p:cNvPr id="4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685800" y="5000625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685800" y="6448425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7500" y="4464050"/>
            <a:ext cx="849313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600" b="1"/>
              <a:t>Miss</a:t>
            </a:r>
          </a:p>
          <a:p>
            <a:pPr eaLnBrk="0" hangingPunct="0">
              <a:lnSpc>
                <a:spcPct val="85000"/>
              </a:lnSpc>
            </a:pPr>
            <a:r>
              <a:rPr lang="en-US" sz="1600" b="1"/>
              <a:t>Penalty</a:t>
            </a:r>
          </a:p>
        </p:txBody>
      </p:sp>
      <p:sp>
        <p:nvSpPr>
          <p:cNvPr id="7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685800" y="5229225"/>
            <a:ext cx="1524000" cy="7620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85913" y="6448425"/>
            <a:ext cx="10795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Block Size</a:t>
            </a:r>
          </a:p>
        </p:txBody>
      </p:sp>
      <p:sp>
        <p:nvSpPr>
          <p:cNvPr id="9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048000" y="5000625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048000" y="6448425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79700" y="4454525"/>
            <a:ext cx="6350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Miss</a:t>
            </a:r>
          </a:p>
          <a:p>
            <a:pPr eaLnBrk="0" hangingPunct="0">
              <a:lnSpc>
                <a:spcPct val="85000"/>
              </a:lnSpc>
            </a:pPr>
            <a:r>
              <a:rPr lang="en-US" b="1"/>
              <a:t>Rate</a:t>
            </a:r>
          </a:p>
        </p:txBody>
      </p:sp>
      <p:sp>
        <p:nvSpPr>
          <p:cNvPr id="12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0400" y="5229225"/>
            <a:ext cx="152400" cy="533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352800" y="5762625"/>
            <a:ext cx="304800" cy="457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657600" y="6219825"/>
            <a:ext cx="381000" cy="76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038600" y="6296025"/>
            <a:ext cx="3810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419600" y="6143625"/>
            <a:ext cx="3810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3505200" y="5000625"/>
            <a:ext cx="304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365500" y="4816475"/>
            <a:ext cx="2257425" cy="258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600"/>
              <a:t>Exploits Spatial Locality</a:t>
            </a:r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4648200" y="5915025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051300" y="5273675"/>
            <a:ext cx="1593850" cy="674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1600"/>
              <a:t>Fewer blocks: </a:t>
            </a:r>
          </a:p>
          <a:p>
            <a:pPr eaLnBrk="0" hangingPunct="0">
              <a:lnSpc>
                <a:spcPct val="85000"/>
              </a:lnSpc>
            </a:pPr>
            <a:r>
              <a:rPr lang="en-US" sz="1600"/>
              <a:t>compromises</a:t>
            </a:r>
          </a:p>
          <a:p>
            <a:pPr eaLnBrk="0" hangingPunct="0">
              <a:lnSpc>
                <a:spcPct val="85000"/>
              </a:lnSpc>
            </a:pPr>
            <a:r>
              <a:rPr lang="en-US" sz="1600"/>
              <a:t>temporal locality</a:t>
            </a:r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324600" y="4924425"/>
            <a:ext cx="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6372225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880100" y="4216400"/>
            <a:ext cx="927100" cy="674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1600" b="1"/>
              <a:t>Average</a:t>
            </a:r>
          </a:p>
          <a:p>
            <a:pPr algn="ctr" eaLnBrk="0" hangingPunct="0">
              <a:lnSpc>
                <a:spcPct val="85000"/>
              </a:lnSpc>
            </a:pPr>
            <a:r>
              <a:rPr lang="en-US" sz="1600" b="1"/>
              <a:t>Access</a:t>
            </a:r>
          </a:p>
          <a:p>
            <a:pPr algn="ctr" eaLnBrk="0" hangingPunct="0">
              <a:lnSpc>
                <a:spcPct val="85000"/>
              </a:lnSpc>
            </a:pPr>
            <a:r>
              <a:rPr lang="en-US" sz="1600" b="1"/>
              <a:t>Time</a:t>
            </a:r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6477000" y="5153025"/>
            <a:ext cx="15240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629400" y="5686425"/>
            <a:ext cx="304800" cy="457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934200" y="6143625"/>
            <a:ext cx="381000" cy="762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7315200" y="6067425"/>
            <a:ext cx="304800" cy="152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7620000" y="5762625"/>
            <a:ext cx="228600" cy="304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7620000" y="5686425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Rectangle 3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565900" y="5121275"/>
            <a:ext cx="2227263" cy="466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85000"/>
              </a:lnSpc>
            </a:pPr>
            <a:r>
              <a:rPr lang="en-US" sz="1600"/>
              <a:t>Increased Miss Penalty</a:t>
            </a:r>
          </a:p>
          <a:p>
            <a:pPr algn="ctr" eaLnBrk="0" hangingPunct="0">
              <a:lnSpc>
                <a:spcPct val="85000"/>
              </a:lnSpc>
            </a:pPr>
            <a:r>
              <a:rPr lang="en-US" sz="1600"/>
              <a:t>&amp; Miss Rate</a:t>
            </a:r>
          </a:p>
        </p:txBody>
      </p:sp>
      <p:sp>
        <p:nvSpPr>
          <p:cNvPr id="31" name="Rectangle 3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871913" y="6448425"/>
            <a:ext cx="10795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Block Size</a:t>
            </a:r>
          </a:p>
        </p:txBody>
      </p:sp>
      <p:sp>
        <p:nvSpPr>
          <p:cNvPr id="32" name="Rectangle 3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148513" y="6372225"/>
            <a:ext cx="10795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1">
                <a:latin typeface="Times New Roman" charset="0"/>
              </a:rPr>
              <a:t>Block Size</a:t>
            </a:r>
          </a:p>
        </p:txBody>
      </p:sp>
    </p:spTree>
    <p:extLst>
      <p:ext uri="{BB962C8B-B14F-4D97-AF65-F5344CB8AC3E}">
        <p14:creationId xmlns:p14="http://schemas.microsoft.com/office/powerpoint/2010/main" val="12508743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N-Way Associative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761999"/>
          </a:xfrm>
        </p:spPr>
        <p:txBody>
          <a:bodyPr/>
          <a:lstStyle/>
          <a:p>
            <a:r>
              <a:rPr lang="en-US" dirty="0" smtClean="0"/>
              <a:t>Like N parallel direct map caches</a:t>
            </a:r>
            <a:endParaRPr lang="en-US" dirty="0"/>
          </a:p>
        </p:txBody>
      </p:sp>
      <p:sp>
        <p:nvSpPr>
          <p:cNvPr id="4" name="Oval 16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16150" y="5634038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sp>
        <p:nvSpPr>
          <p:cNvPr id="5" name="Line 17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741488" y="5969000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28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363663" y="2109788"/>
            <a:ext cx="2709862" cy="3362325"/>
            <a:chOff x="1191" y="1684"/>
            <a:chExt cx="1707" cy="2118"/>
          </a:xfrm>
        </p:grpSpPr>
        <p:grpSp>
          <p:nvGrpSpPr>
            <p:cNvPr id="7" name="Group 205"/>
            <p:cNvGrpSpPr>
              <a:grpSpLocks/>
            </p:cNvGrpSpPr>
            <p:nvPr/>
          </p:nvGrpSpPr>
          <p:grpSpPr bwMode="auto">
            <a:xfrm>
              <a:off x="1191" y="1684"/>
              <a:ext cx="436" cy="2114"/>
              <a:chOff x="2958" y="1684"/>
              <a:chExt cx="436" cy="2114"/>
            </a:xfrm>
          </p:grpSpPr>
          <p:grpSp>
            <p:nvGrpSpPr>
              <p:cNvPr id="40" name="Group 203"/>
              <p:cNvGrpSpPr>
                <a:grpSpLocks/>
              </p:cNvGrpSpPr>
              <p:nvPr/>
            </p:nvGrpSpPr>
            <p:grpSpPr bwMode="auto">
              <a:xfrm>
                <a:off x="3131" y="1978"/>
                <a:ext cx="231" cy="1820"/>
                <a:chOff x="3239" y="1978"/>
                <a:chExt cx="231" cy="1820"/>
              </a:xfrm>
            </p:grpSpPr>
            <p:sp>
              <p:nvSpPr>
                <p:cNvPr id="42" name="Rectangle 16"/>
                <p:cNvSpPr>
                  <a:spLocks noChangeArrowheads="1"/>
                </p:cNvSpPr>
                <p:nvPr>
                  <p:custDataLst>
                    <p:tags r:id="rId140"/>
                  </p:custDataLst>
                </p:nvPr>
              </p:nvSpPr>
              <p:spPr bwMode="auto">
                <a:xfrm>
                  <a:off x="3248" y="1978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Rectangle 17"/>
                <p:cNvSpPr>
                  <a:spLocks noChangeArrowheads="1"/>
                </p:cNvSpPr>
                <p:nvPr>
                  <p:custDataLst>
                    <p:tags r:id="rId141"/>
                  </p:custDataLst>
                </p:nvPr>
              </p:nvSpPr>
              <p:spPr bwMode="auto">
                <a:xfrm>
                  <a:off x="3248" y="2144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" name="Rectangle 18"/>
                <p:cNvSpPr>
                  <a:spLocks noChangeArrowheads="1"/>
                </p:cNvSpPr>
                <p:nvPr>
                  <p:custDataLst>
                    <p:tags r:id="rId142"/>
                  </p:custDataLst>
                </p:nvPr>
              </p:nvSpPr>
              <p:spPr bwMode="auto">
                <a:xfrm>
                  <a:off x="3248" y="2309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" name="Rectangle 19"/>
                <p:cNvSpPr>
                  <a:spLocks noChangeArrowheads="1"/>
                </p:cNvSpPr>
                <p:nvPr>
                  <p:custDataLst>
                    <p:tags r:id="rId143"/>
                  </p:custDataLst>
                </p:nvPr>
              </p:nvSpPr>
              <p:spPr bwMode="auto">
                <a:xfrm>
                  <a:off x="3248" y="2475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" name="Rectangle 20"/>
                <p:cNvSpPr>
                  <a:spLocks noChangeArrowheads="1"/>
                </p:cNvSpPr>
                <p:nvPr>
                  <p:custDataLst>
                    <p:tags r:id="rId144"/>
                  </p:custDataLst>
                </p:nvPr>
              </p:nvSpPr>
              <p:spPr bwMode="auto">
                <a:xfrm>
                  <a:off x="3248" y="2640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Rectangle 21"/>
                <p:cNvSpPr>
                  <a:spLocks noChangeArrowheads="1"/>
                </p:cNvSpPr>
                <p:nvPr>
                  <p:custDataLst>
                    <p:tags r:id="rId145"/>
                  </p:custDataLst>
                </p:nvPr>
              </p:nvSpPr>
              <p:spPr bwMode="auto">
                <a:xfrm>
                  <a:off x="3248" y="2805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Rectangle 22"/>
                <p:cNvSpPr>
                  <a:spLocks noChangeArrowheads="1"/>
                </p:cNvSpPr>
                <p:nvPr>
                  <p:custDataLst>
                    <p:tags r:id="rId146"/>
                  </p:custDataLst>
                </p:nvPr>
              </p:nvSpPr>
              <p:spPr bwMode="auto">
                <a:xfrm>
                  <a:off x="3248" y="2971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Rectangle 23"/>
                <p:cNvSpPr>
                  <a:spLocks noChangeArrowheads="1"/>
                </p:cNvSpPr>
                <p:nvPr>
                  <p:custDataLst>
                    <p:tags r:id="rId147"/>
                  </p:custDataLst>
                </p:nvPr>
              </p:nvSpPr>
              <p:spPr bwMode="auto">
                <a:xfrm>
                  <a:off x="3248" y="3136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Rectangle 24"/>
                <p:cNvSpPr>
                  <a:spLocks noChangeArrowheads="1"/>
                </p:cNvSpPr>
                <p:nvPr>
                  <p:custDataLst>
                    <p:tags r:id="rId148"/>
                  </p:custDataLst>
                </p:nvPr>
              </p:nvSpPr>
              <p:spPr bwMode="auto">
                <a:xfrm>
                  <a:off x="3248" y="3301"/>
                  <a:ext cx="104" cy="33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Rectangle 25"/>
                <p:cNvSpPr>
                  <a:spLocks noChangeArrowheads="1"/>
                </p:cNvSpPr>
                <p:nvPr>
                  <p:custDataLst>
                    <p:tags r:id="rId149"/>
                  </p:custDataLst>
                </p:nvPr>
              </p:nvSpPr>
              <p:spPr bwMode="auto">
                <a:xfrm>
                  <a:off x="3248" y="3632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Text Box 26"/>
                <p:cNvSpPr txBox="1">
                  <a:spLocks noChangeArrowheads="1"/>
                </p:cNvSpPr>
                <p:nvPr>
                  <p:custDataLst>
                    <p:tags r:id="rId150"/>
                  </p:custDataLst>
                </p:nvPr>
              </p:nvSpPr>
              <p:spPr bwMode="auto">
                <a:xfrm rot="5400000">
                  <a:off x="3225" y="3367"/>
                  <a:ext cx="260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hangingPunct="0"/>
                  <a:r>
                    <a:rPr lang="en-US" b="1">
                      <a:latin typeface="Times New Roman" charset="0"/>
                    </a:rPr>
                    <a:t>…</a:t>
                  </a:r>
                </a:p>
              </p:txBody>
            </p:sp>
          </p:grpSp>
          <p:sp>
            <p:nvSpPr>
              <p:cNvPr id="41" name="Text Box 52"/>
              <p:cNvSpPr txBox="1">
                <a:spLocks noChangeArrowheads="1"/>
              </p:cNvSpPr>
              <p:nvPr>
                <p:custDataLst>
                  <p:tags r:id="rId139"/>
                </p:custDataLst>
              </p:nvPr>
            </p:nvSpPr>
            <p:spPr bwMode="auto">
              <a:xfrm>
                <a:off x="2958" y="1684"/>
                <a:ext cx="4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Valid</a:t>
                </a:r>
              </a:p>
            </p:txBody>
          </p:sp>
        </p:grpSp>
        <p:grpSp>
          <p:nvGrpSpPr>
            <p:cNvPr id="8" name="Group 280"/>
            <p:cNvGrpSpPr>
              <a:grpSpLocks/>
            </p:cNvGrpSpPr>
            <p:nvPr/>
          </p:nvGrpSpPr>
          <p:grpSpPr bwMode="auto">
            <a:xfrm>
              <a:off x="1591" y="1684"/>
              <a:ext cx="654" cy="2114"/>
              <a:chOff x="1591" y="1684"/>
              <a:chExt cx="654" cy="2114"/>
            </a:xfrm>
          </p:grpSpPr>
          <p:grpSp>
            <p:nvGrpSpPr>
              <p:cNvPr id="27" name="Group 204"/>
              <p:cNvGrpSpPr>
                <a:grpSpLocks/>
              </p:cNvGrpSpPr>
              <p:nvPr/>
            </p:nvGrpSpPr>
            <p:grpSpPr bwMode="auto">
              <a:xfrm>
                <a:off x="1591" y="1978"/>
                <a:ext cx="654" cy="1820"/>
                <a:chOff x="1591" y="1978"/>
                <a:chExt cx="654" cy="1820"/>
              </a:xfrm>
            </p:grpSpPr>
            <p:sp>
              <p:nvSpPr>
                <p:cNvPr id="29" name="Rectangle 28"/>
                <p:cNvSpPr>
                  <a:spLocks noChangeArrowheads="1"/>
                </p:cNvSpPr>
                <p:nvPr>
                  <p:custDataLst>
                    <p:tags r:id="rId128"/>
                  </p:custDataLst>
                </p:nvPr>
              </p:nvSpPr>
              <p:spPr bwMode="auto">
                <a:xfrm>
                  <a:off x="1591" y="1978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Rectangle 29"/>
                <p:cNvSpPr>
                  <a:spLocks noChangeArrowheads="1"/>
                </p:cNvSpPr>
                <p:nvPr>
                  <p:custDataLst>
                    <p:tags r:id="rId129"/>
                  </p:custDataLst>
                </p:nvPr>
              </p:nvSpPr>
              <p:spPr bwMode="auto">
                <a:xfrm>
                  <a:off x="1591" y="2144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Rectangle 30"/>
                <p:cNvSpPr>
                  <a:spLocks noChangeArrowheads="1"/>
                </p:cNvSpPr>
                <p:nvPr>
                  <p:custDataLst>
                    <p:tags r:id="rId130"/>
                  </p:custDataLst>
                </p:nvPr>
              </p:nvSpPr>
              <p:spPr bwMode="auto">
                <a:xfrm>
                  <a:off x="1591" y="2309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Rectangle 31"/>
                <p:cNvSpPr>
                  <a:spLocks noChangeArrowheads="1"/>
                </p:cNvSpPr>
                <p:nvPr>
                  <p:custDataLst>
                    <p:tags r:id="rId131"/>
                  </p:custDataLst>
                </p:nvPr>
              </p:nvSpPr>
              <p:spPr bwMode="auto">
                <a:xfrm>
                  <a:off x="1591" y="2475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Rectangle 32"/>
                <p:cNvSpPr>
                  <a:spLocks noChangeArrowheads="1"/>
                </p:cNvSpPr>
                <p:nvPr>
                  <p:custDataLst>
                    <p:tags r:id="rId132"/>
                  </p:custDataLst>
                </p:nvPr>
              </p:nvSpPr>
              <p:spPr bwMode="auto">
                <a:xfrm>
                  <a:off x="1591" y="2640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Rectangle 33"/>
                <p:cNvSpPr>
                  <a:spLocks noChangeArrowheads="1"/>
                </p:cNvSpPr>
                <p:nvPr>
                  <p:custDataLst>
                    <p:tags r:id="rId133"/>
                  </p:custDataLst>
                </p:nvPr>
              </p:nvSpPr>
              <p:spPr bwMode="auto">
                <a:xfrm>
                  <a:off x="1591" y="2805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Rectangle 34"/>
                <p:cNvSpPr>
                  <a:spLocks noChangeArrowheads="1"/>
                </p:cNvSpPr>
                <p:nvPr>
                  <p:custDataLst>
                    <p:tags r:id="rId134"/>
                  </p:custDataLst>
                </p:nvPr>
              </p:nvSpPr>
              <p:spPr bwMode="auto">
                <a:xfrm>
                  <a:off x="1591" y="2971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Rectangle 35"/>
                <p:cNvSpPr>
                  <a:spLocks noChangeArrowheads="1"/>
                </p:cNvSpPr>
                <p:nvPr>
                  <p:custDataLst>
                    <p:tags r:id="rId135"/>
                  </p:custDataLst>
                </p:nvPr>
              </p:nvSpPr>
              <p:spPr bwMode="auto">
                <a:xfrm>
                  <a:off x="1591" y="3136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" name="Rectangle 36"/>
                <p:cNvSpPr>
                  <a:spLocks noChangeArrowheads="1"/>
                </p:cNvSpPr>
                <p:nvPr>
                  <p:custDataLst>
                    <p:tags r:id="rId136"/>
                  </p:custDataLst>
                </p:nvPr>
              </p:nvSpPr>
              <p:spPr bwMode="auto">
                <a:xfrm>
                  <a:off x="1591" y="3301"/>
                  <a:ext cx="654" cy="33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" name="Rectangle 37"/>
                <p:cNvSpPr>
                  <a:spLocks noChangeArrowheads="1"/>
                </p:cNvSpPr>
                <p:nvPr>
                  <p:custDataLst>
                    <p:tags r:id="rId137"/>
                  </p:custDataLst>
                </p:nvPr>
              </p:nvSpPr>
              <p:spPr bwMode="auto">
                <a:xfrm>
                  <a:off x="1591" y="3632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" name="Text Box 38"/>
                <p:cNvSpPr txBox="1">
                  <a:spLocks noChangeArrowheads="1"/>
                </p:cNvSpPr>
                <p:nvPr>
                  <p:custDataLst>
                    <p:tags r:id="rId138"/>
                  </p:custDataLst>
                </p:nvPr>
              </p:nvSpPr>
              <p:spPr bwMode="auto">
                <a:xfrm rot="5400000">
                  <a:off x="1855" y="3368"/>
                  <a:ext cx="260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hangingPunct="0"/>
                  <a:r>
                    <a:rPr lang="en-US" b="1">
                      <a:latin typeface="Times New Roman" charset="0"/>
                    </a:rPr>
                    <a:t>…</a:t>
                  </a:r>
                </a:p>
              </p:txBody>
            </p:sp>
          </p:grpSp>
          <p:sp>
            <p:nvSpPr>
              <p:cNvPr id="28" name="Text Box 53"/>
              <p:cNvSpPr txBox="1">
                <a:spLocks noChangeArrowheads="1"/>
              </p:cNvSpPr>
              <p:nvPr>
                <p:custDataLst>
                  <p:tags r:id="rId127"/>
                </p:custDataLst>
              </p:nvPr>
            </p:nvSpPr>
            <p:spPr bwMode="auto">
              <a:xfrm>
                <a:off x="1769" y="1684"/>
                <a:ext cx="3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Tag</a:t>
                </a:r>
              </a:p>
            </p:txBody>
          </p:sp>
        </p:grpSp>
        <p:grpSp>
          <p:nvGrpSpPr>
            <p:cNvPr id="9" name="Group 206"/>
            <p:cNvGrpSpPr>
              <a:grpSpLocks/>
            </p:cNvGrpSpPr>
            <p:nvPr/>
          </p:nvGrpSpPr>
          <p:grpSpPr bwMode="auto">
            <a:xfrm>
              <a:off x="2336" y="1684"/>
              <a:ext cx="562" cy="2118"/>
              <a:chOff x="3392" y="1684"/>
              <a:chExt cx="562" cy="2118"/>
            </a:xfrm>
          </p:grpSpPr>
          <p:sp>
            <p:nvSpPr>
              <p:cNvPr id="10" name="Rectangle 41"/>
              <p:cNvSpPr>
                <a:spLocks noChangeArrowheads="1"/>
              </p:cNvSpPr>
              <p:nvPr>
                <p:custDataLst>
                  <p:tags r:id="rId110"/>
                </p:custDataLst>
              </p:nvPr>
            </p:nvSpPr>
            <p:spPr bwMode="auto">
              <a:xfrm>
                <a:off x="3392" y="1978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Rectangle 42"/>
              <p:cNvSpPr>
                <a:spLocks noChangeArrowheads="1"/>
              </p:cNvSpPr>
              <p:nvPr>
                <p:custDataLst>
                  <p:tags r:id="rId111"/>
                </p:custDataLst>
              </p:nvPr>
            </p:nvSpPr>
            <p:spPr bwMode="auto">
              <a:xfrm>
                <a:off x="3392" y="2144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Rectangle 43"/>
              <p:cNvSpPr>
                <a:spLocks noChangeArrowheads="1"/>
              </p:cNvSpPr>
              <p:nvPr>
                <p:custDataLst>
                  <p:tags r:id="rId112"/>
                </p:custDataLst>
              </p:nvPr>
            </p:nvSpPr>
            <p:spPr bwMode="auto">
              <a:xfrm>
                <a:off x="3392" y="2309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Rectangle 44"/>
              <p:cNvSpPr>
                <a:spLocks noChangeArrowheads="1"/>
              </p:cNvSpPr>
              <p:nvPr>
                <p:custDataLst>
                  <p:tags r:id="rId113"/>
                </p:custDataLst>
              </p:nvPr>
            </p:nvSpPr>
            <p:spPr bwMode="auto">
              <a:xfrm>
                <a:off x="3392" y="2475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Rectangle 45"/>
              <p:cNvSpPr>
                <a:spLocks noChangeArrowheads="1"/>
              </p:cNvSpPr>
              <p:nvPr>
                <p:custDataLst>
                  <p:tags r:id="rId114"/>
                </p:custDataLst>
              </p:nvPr>
            </p:nvSpPr>
            <p:spPr bwMode="auto">
              <a:xfrm>
                <a:off x="3392" y="2640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Rectangle 46"/>
              <p:cNvSpPr>
                <a:spLocks noChangeArrowheads="1"/>
              </p:cNvSpPr>
              <p:nvPr>
                <p:custDataLst>
                  <p:tags r:id="rId115"/>
                </p:custDataLst>
              </p:nvPr>
            </p:nvSpPr>
            <p:spPr bwMode="auto">
              <a:xfrm>
                <a:off x="3392" y="2805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Rectangle 47"/>
              <p:cNvSpPr>
                <a:spLocks noChangeArrowheads="1"/>
              </p:cNvSpPr>
              <p:nvPr>
                <p:custDataLst>
                  <p:tags r:id="rId116"/>
                </p:custDataLst>
              </p:nvPr>
            </p:nvSpPr>
            <p:spPr bwMode="auto">
              <a:xfrm>
                <a:off x="3392" y="2971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Rectangle 48"/>
              <p:cNvSpPr>
                <a:spLocks noChangeArrowheads="1"/>
              </p:cNvSpPr>
              <p:nvPr>
                <p:custDataLst>
                  <p:tags r:id="rId117"/>
                </p:custDataLst>
              </p:nvPr>
            </p:nvSpPr>
            <p:spPr bwMode="auto">
              <a:xfrm>
                <a:off x="3392" y="3136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Rectangle 50"/>
              <p:cNvSpPr>
                <a:spLocks noChangeArrowheads="1"/>
              </p:cNvSpPr>
              <p:nvPr>
                <p:custDataLst>
                  <p:tags r:id="rId118"/>
                </p:custDataLst>
              </p:nvPr>
            </p:nvSpPr>
            <p:spPr bwMode="auto">
              <a:xfrm>
                <a:off x="3392" y="3632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Text Box 194"/>
              <p:cNvSpPr txBox="1">
                <a:spLocks noChangeArrowheads="1"/>
              </p:cNvSpPr>
              <p:nvPr>
                <p:custDataLst>
                  <p:tags r:id="rId119"/>
                </p:custDataLst>
              </p:nvPr>
            </p:nvSpPr>
            <p:spPr bwMode="auto">
              <a:xfrm>
                <a:off x="3441" y="1684"/>
                <a:ext cx="46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Block</a:t>
                </a:r>
              </a:p>
            </p:txBody>
          </p:sp>
          <p:sp>
            <p:nvSpPr>
              <p:cNvPr id="20" name="Line 195"/>
              <p:cNvSpPr>
                <a:spLocks noChangeShapeType="1"/>
              </p:cNvSpPr>
              <p:nvPr>
                <p:custDataLst>
                  <p:tags r:id="rId120"/>
                </p:custDataLst>
              </p:nvPr>
            </p:nvSpPr>
            <p:spPr bwMode="auto">
              <a:xfrm>
                <a:off x="3486" y="1978"/>
                <a:ext cx="0" cy="18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196"/>
              <p:cNvSpPr>
                <a:spLocks noChangeShapeType="1"/>
              </p:cNvSpPr>
              <p:nvPr>
                <p:custDataLst>
                  <p:tags r:id="rId121"/>
                </p:custDataLst>
              </p:nvPr>
            </p:nvSpPr>
            <p:spPr bwMode="auto">
              <a:xfrm>
                <a:off x="3580" y="1978"/>
                <a:ext cx="0" cy="18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197"/>
              <p:cNvSpPr>
                <a:spLocks noChangeShapeType="1"/>
              </p:cNvSpPr>
              <p:nvPr>
                <p:custDataLst>
                  <p:tags r:id="rId122"/>
                </p:custDataLst>
              </p:nvPr>
            </p:nvSpPr>
            <p:spPr bwMode="auto">
              <a:xfrm>
                <a:off x="3674" y="1978"/>
                <a:ext cx="0" cy="18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198"/>
              <p:cNvSpPr>
                <a:spLocks noChangeShapeType="1"/>
              </p:cNvSpPr>
              <p:nvPr>
                <p:custDataLst>
                  <p:tags r:id="rId123"/>
                </p:custDataLst>
              </p:nvPr>
            </p:nvSpPr>
            <p:spPr bwMode="auto">
              <a:xfrm>
                <a:off x="3768" y="1978"/>
                <a:ext cx="0" cy="18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199"/>
              <p:cNvSpPr>
                <a:spLocks noChangeShapeType="1"/>
              </p:cNvSpPr>
              <p:nvPr>
                <p:custDataLst>
                  <p:tags r:id="rId124"/>
                </p:custDataLst>
              </p:nvPr>
            </p:nvSpPr>
            <p:spPr bwMode="auto">
              <a:xfrm>
                <a:off x="3862" y="1978"/>
                <a:ext cx="0" cy="18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Rectangle 49"/>
              <p:cNvSpPr>
                <a:spLocks noChangeArrowheads="1"/>
              </p:cNvSpPr>
              <p:nvPr>
                <p:custDataLst>
                  <p:tags r:id="rId125"/>
                </p:custDataLst>
              </p:nvPr>
            </p:nvSpPr>
            <p:spPr bwMode="auto">
              <a:xfrm>
                <a:off x="3392" y="3301"/>
                <a:ext cx="562" cy="3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Text Box 51"/>
              <p:cNvSpPr txBox="1">
                <a:spLocks noChangeArrowheads="1"/>
              </p:cNvSpPr>
              <p:nvPr>
                <p:custDataLst>
                  <p:tags r:id="rId126"/>
                </p:custDataLst>
              </p:nvPr>
            </p:nvSpPr>
            <p:spPr bwMode="auto">
              <a:xfrm rot="5400000">
                <a:off x="3515" y="3367"/>
                <a:ext cx="26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…</a:t>
                </a:r>
              </a:p>
            </p:txBody>
          </p:sp>
        </p:grpSp>
      </p:grpSp>
      <p:grpSp>
        <p:nvGrpSpPr>
          <p:cNvPr id="126" name="Group 32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684713" y="2109788"/>
            <a:ext cx="2670175" cy="3362325"/>
            <a:chOff x="3253" y="1684"/>
            <a:chExt cx="1682" cy="2118"/>
          </a:xfrm>
        </p:grpSpPr>
        <p:grpSp>
          <p:nvGrpSpPr>
            <p:cNvPr id="127" name="Group 283"/>
            <p:cNvGrpSpPr>
              <a:grpSpLocks/>
            </p:cNvGrpSpPr>
            <p:nvPr/>
          </p:nvGrpSpPr>
          <p:grpSpPr bwMode="auto">
            <a:xfrm>
              <a:off x="4499" y="1684"/>
              <a:ext cx="436" cy="2114"/>
              <a:chOff x="2958" y="1684"/>
              <a:chExt cx="436" cy="2114"/>
            </a:xfrm>
          </p:grpSpPr>
          <p:grpSp>
            <p:nvGrpSpPr>
              <p:cNvPr id="160" name="Group 284"/>
              <p:cNvGrpSpPr>
                <a:grpSpLocks/>
              </p:cNvGrpSpPr>
              <p:nvPr/>
            </p:nvGrpSpPr>
            <p:grpSpPr bwMode="auto">
              <a:xfrm>
                <a:off x="3131" y="1978"/>
                <a:ext cx="231" cy="1820"/>
                <a:chOff x="3239" y="1978"/>
                <a:chExt cx="231" cy="1820"/>
              </a:xfrm>
            </p:grpSpPr>
            <p:sp>
              <p:nvSpPr>
                <p:cNvPr id="162" name="Rectangle 285"/>
                <p:cNvSpPr>
                  <a:spLocks noChangeArrowheads="1"/>
                </p:cNvSpPr>
                <p:nvPr>
                  <p:custDataLst>
                    <p:tags r:id="rId99"/>
                  </p:custDataLst>
                </p:nvPr>
              </p:nvSpPr>
              <p:spPr bwMode="auto">
                <a:xfrm>
                  <a:off x="3248" y="1978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3" name="Rectangle 286"/>
                <p:cNvSpPr>
                  <a:spLocks noChangeArrowheads="1"/>
                </p:cNvSpPr>
                <p:nvPr>
                  <p:custDataLst>
                    <p:tags r:id="rId100"/>
                  </p:custDataLst>
                </p:nvPr>
              </p:nvSpPr>
              <p:spPr bwMode="auto">
                <a:xfrm>
                  <a:off x="3248" y="2144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Rectangle 287"/>
                <p:cNvSpPr>
                  <a:spLocks noChangeArrowheads="1"/>
                </p:cNvSpPr>
                <p:nvPr>
                  <p:custDataLst>
                    <p:tags r:id="rId101"/>
                  </p:custDataLst>
                </p:nvPr>
              </p:nvSpPr>
              <p:spPr bwMode="auto">
                <a:xfrm>
                  <a:off x="3248" y="2309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Rectangle 288"/>
                <p:cNvSpPr>
                  <a:spLocks noChangeArrowheads="1"/>
                </p:cNvSpPr>
                <p:nvPr>
                  <p:custDataLst>
                    <p:tags r:id="rId102"/>
                  </p:custDataLst>
                </p:nvPr>
              </p:nvSpPr>
              <p:spPr bwMode="auto">
                <a:xfrm>
                  <a:off x="3248" y="2475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Rectangle 289"/>
                <p:cNvSpPr>
                  <a:spLocks noChangeArrowheads="1"/>
                </p:cNvSpPr>
                <p:nvPr>
                  <p:custDataLst>
                    <p:tags r:id="rId103"/>
                  </p:custDataLst>
                </p:nvPr>
              </p:nvSpPr>
              <p:spPr bwMode="auto">
                <a:xfrm>
                  <a:off x="3248" y="2640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7" name="Rectangle 290"/>
                <p:cNvSpPr>
                  <a:spLocks noChangeArrowheads="1"/>
                </p:cNvSpPr>
                <p:nvPr>
                  <p:custDataLst>
                    <p:tags r:id="rId104"/>
                  </p:custDataLst>
                </p:nvPr>
              </p:nvSpPr>
              <p:spPr bwMode="auto">
                <a:xfrm>
                  <a:off x="3248" y="2805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Rectangle 291"/>
                <p:cNvSpPr>
                  <a:spLocks noChangeArrowheads="1"/>
                </p:cNvSpPr>
                <p:nvPr>
                  <p:custDataLst>
                    <p:tags r:id="rId105"/>
                  </p:custDataLst>
                </p:nvPr>
              </p:nvSpPr>
              <p:spPr bwMode="auto">
                <a:xfrm>
                  <a:off x="3248" y="2971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Rectangle 292"/>
                <p:cNvSpPr>
                  <a:spLocks noChangeArrowheads="1"/>
                </p:cNvSpPr>
                <p:nvPr>
                  <p:custDataLst>
                    <p:tags r:id="rId106"/>
                  </p:custDataLst>
                </p:nvPr>
              </p:nvSpPr>
              <p:spPr bwMode="auto">
                <a:xfrm>
                  <a:off x="3248" y="3136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Rectangle 293"/>
                <p:cNvSpPr>
                  <a:spLocks noChangeArrowheads="1"/>
                </p:cNvSpPr>
                <p:nvPr>
                  <p:custDataLst>
                    <p:tags r:id="rId107"/>
                  </p:custDataLst>
                </p:nvPr>
              </p:nvSpPr>
              <p:spPr bwMode="auto">
                <a:xfrm>
                  <a:off x="3248" y="3301"/>
                  <a:ext cx="104" cy="33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1" name="Rectangle 294"/>
                <p:cNvSpPr>
                  <a:spLocks noChangeArrowheads="1"/>
                </p:cNvSpPr>
                <p:nvPr>
                  <p:custDataLst>
                    <p:tags r:id="rId108"/>
                  </p:custDataLst>
                </p:nvPr>
              </p:nvSpPr>
              <p:spPr bwMode="auto">
                <a:xfrm>
                  <a:off x="3248" y="3632"/>
                  <a:ext cx="10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" name="Text Box 295"/>
                <p:cNvSpPr txBox="1">
                  <a:spLocks noChangeArrowheads="1"/>
                </p:cNvSpPr>
                <p:nvPr>
                  <p:custDataLst>
                    <p:tags r:id="rId109"/>
                  </p:custDataLst>
                </p:nvPr>
              </p:nvSpPr>
              <p:spPr bwMode="auto">
                <a:xfrm rot="5400000">
                  <a:off x="3225" y="3367"/>
                  <a:ext cx="260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hangingPunct="0"/>
                  <a:r>
                    <a:rPr lang="en-US" b="1">
                      <a:latin typeface="Times New Roman" charset="0"/>
                    </a:rPr>
                    <a:t>…</a:t>
                  </a:r>
                </a:p>
              </p:txBody>
            </p:sp>
          </p:grpSp>
          <p:sp>
            <p:nvSpPr>
              <p:cNvPr id="161" name="Text Box 296"/>
              <p:cNvSpPr txBox="1">
                <a:spLocks noChangeArrowheads="1"/>
              </p:cNvSpPr>
              <p:nvPr>
                <p:custDataLst>
                  <p:tags r:id="rId98"/>
                </p:custDataLst>
              </p:nvPr>
            </p:nvSpPr>
            <p:spPr bwMode="auto">
              <a:xfrm>
                <a:off x="2958" y="1684"/>
                <a:ext cx="43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Valid</a:t>
                </a:r>
              </a:p>
            </p:txBody>
          </p:sp>
        </p:grpSp>
        <p:grpSp>
          <p:nvGrpSpPr>
            <p:cNvPr id="128" name="Group 297"/>
            <p:cNvGrpSpPr>
              <a:grpSpLocks/>
            </p:cNvGrpSpPr>
            <p:nvPr/>
          </p:nvGrpSpPr>
          <p:grpSpPr bwMode="auto">
            <a:xfrm>
              <a:off x="3901" y="1684"/>
              <a:ext cx="654" cy="2114"/>
              <a:chOff x="1591" y="1684"/>
              <a:chExt cx="654" cy="2114"/>
            </a:xfrm>
          </p:grpSpPr>
          <p:grpSp>
            <p:nvGrpSpPr>
              <p:cNvPr id="147" name="Group 298"/>
              <p:cNvGrpSpPr>
                <a:grpSpLocks/>
              </p:cNvGrpSpPr>
              <p:nvPr/>
            </p:nvGrpSpPr>
            <p:grpSpPr bwMode="auto">
              <a:xfrm>
                <a:off x="1591" y="1978"/>
                <a:ext cx="654" cy="1820"/>
                <a:chOff x="1591" y="1978"/>
                <a:chExt cx="654" cy="1820"/>
              </a:xfrm>
            </p:grpSpPr>
            <p:sp>
              <p:nvSpPr>
                <p:cNvPr id="149" name="Rectangle 299"/>
                <p:cNvSpPr>
                  <a:spLocks noChangeArrowheads="1"/>
                </p:cNvSpPr>
                <p:nvPr>
                  <p:custDataLst>
                    <p:tags r:id="rId87"/>
                  </p:custDataLst>
                </p:nvPr>
              </p:nvSpPr>
              <p:spPr bwMode="auto">
                <a:xfrm>
                  <a:off x="1591" y="1978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Rectangle 300"/>
                <p:cNvSpPr>
                  <a:spLocks noChangeArrowheads="1"/>
                </p:cNvSpPr>
                <p:nvPr>
                  <p:custDataLst>
                    <p:tags r:id="rId88"/>
                  </p:custDataLst>
                </p:nvPr>
              </p:nvSpPr>
              <p:spPr bwMode="auto">
                <a:xfrm>
                  <a:off x="1591" y="2144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" name="Rectangle 301"/>
                <p:cNvSpPr>
                  <a:spLocks noChangeArrowheads="1"/>
                </p:cNvSpPr>
                <p:nvPr>
                  <p:custDataLst>
                    <p:tags r:id="rId89"/>
                  </p:custDataLst>
                </p:nvPr>
              </p:nvSpPr>
              <p:spPr bwMode="auto">
                <a:xfrm>
                  <a:off x="1591" y="2309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Rectangle 302"/>
                <p:cNvSpPr>
                  <a:spLocks noChangeArrowheads="1"/>
                </p:cNvSpPr>
                <p:nvPr>
                  <p:custDataLst>
                    <p:tags r:id="rId90"/>
                  </p:custDataLst>
                </p:nvPr>
              </p:nvSpPr>
              <p:spPr bwMode="auto">
                <a:xfrm>
                  <a:off x="1591" y="2475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Rectangle 303"/>
                <p:cNvSpPr>
                  <a:spLocks noChangeArrowheads="1"/>
                </p:cNvSpPr>
                <p:nvPr>
                  <p:custDataLst>
                    <p:tags r:id="rId91"/>
                  </p:custDataLst>
                </p:nvPr>
              </p:nvSpPr>
              <p:spPr bwMode="auto">
                <a:xfrm>
                  <a:off x="1591" y="2640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Rectangle 304"/>
                <p:cNvSpPr>
                  <a:spLocks noChangeArrowheads="1"/>
                </p:cNvSpPr>
                <p:nvPr>
                  <p:custDataLst>
                    <p:tags r:id="rId92"/>
                  </p:custDataLst>
                </p:nvPr>
              </p:nvSpPr>
              <p:spPr bwMode="auto">
                <a:xfrm>
                  <a:off x="1591" y="2805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" name="Rectangle 305"/>
                <p:cNvSpPr>
                  <a:spLocks noChangeArrowheads="1"/>
                </p:cNvSpPr>
                <p:nvPr>
                  <p:custDataLst>
                    <p:tags r:id="rId93"/>
                  </p:custDataLst>
                </p:nvPr>
              </p:nvSpPr>
              <p:spPr bwMode="auto">
                <a:xfrm>
                  <a:off x="1591" y="2971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Rectangle 306"/>
                <p:cNvSpPr>
                  <a:spLocks noChangeArrowheads="1"/>
                </p:cNvSpPr>
                <p:nvPr>
                  <p:custDataLst>
                    <p:tags r:id="rId94"/>
                  </p:custDataLst>
                </p:nvPr>
              </p:nvSpPr>
              <p:spPr bwMode="auto">
                <a:xfrm>
                  <a:off x="1591" y="3136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Rectangle 307"/>
                <p:cNvSpPr>
                  <a:spLocks noChangeArrowheads="1"/>
                </p:cNvSpPr>
                <p:nvPr>
                  <p:custDataLst>
                    <p:tags r:id="rId95"/>
                  </p:custDataLst>
                </p:nvPr>
              </p:nvSpPr>
              <p:spPr bwMode="auto">
                <a:xfrm>
                  <a:off x="1591" y="3301"/>
                  <a:ext cx="654" cy="33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Rectangle 308"/>
                <p:cNvSpPr>
                  <a:spLocks noChangeArrowheads="1"/>
                </p:cNvSpPr>
                <p:nvPr>
                  <p:custDataLst>
                    <p:tags r:id="rId96"/>
                  </p:custDataLst>
                </p:nvPr>
              </p:nvSpPr>
              <p:spPr bwMode="auto">
                <a:xfrm>
                  <a:off x="1591" y="3632"/>
                  <a:ext cx="654" cy="16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" name="Text Box 309"/>
                <p:cNvSpPr txBox="1">
                  <a:spLocks noChangeArrowheads="1"/>
                </p:cNvSpPr>
                <p:nvPr>
                  <p:custDataLst>
                    <p:tags r:id="rId97"/>
                  </p:custDataLst>
                </p:nvPr>
              </p:nvSpPr>
              <p:spPr bwMode="auto">
                <a:xfrm rot="5400000">
                  <a:off x="1855" y="3368"/>
                  <a:ext cx="260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 eaLnBrk="0" hangingPunct="0"/>
                  <a:r>
                    <a:rPr lang="en-US" b="1">
                      <a:latin typeface="Times New Roman" charset="0"/>
                    </a:rPr>
                    <a:t>…</a:t>
                  </a:r>
                </a:p>
              </p:txBody>
            </p:sp>
          </p:grpSp>
          <p:sp>
            <p:nvSpPr>
              <p:cNvPr id="148" name="Text Box 310"/>
              <p:cNvSpPr txBox="1">
                <a:spLocks noChangeArrowheads="1"/>
              </p:cNvSpPr>
              <p:nvPr>
                <p:custDataLst>
                  <p:tags r:id="rId86"/>
                </p:custDataLst>
              </p:nvPr>
            </p:nvSpPr>
            <p:spPr bwMode="auto">
              <a:xfrm>
                <a:off x="1769" y="1684"/>
                <a:ext cx="34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Tag</a:t>
                </a:r>
              </a:p>
            </p:txBody>
          </p:sp>
        </p:grpSp>
        <p:grpSp>
          <p:nvGrpSpPr>
            <p:cNvPr id="129" name="Group 311"/>
            <p:cNvGrpSpPr>
              <a:grpSpLocks/>
            </p:cNvGrpSpPr>
            <p:nvPr/>
          </p:nvGrpSpPr>
          <p:grpSpPr bwMode="auto">
            <a:xfrm>
              <a:off x="3253" y="1684"/>
              <a:ext cx="562" cy="2118"/>
              <a:chOff x="3392" y="1684"/>
              <a:chExt cx="562" cy="2118"/>
            </a:xfrm>
          </p:grpSpPr>
          <p:sp>
            <p:nvSpPr>
              <p:cNvPr id="130" name="Rectangle 312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3392" y="1978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Rectangle 313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3392" y="2144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Rectangle 314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3392" y="2309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Rectangle 315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3392" y="2475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Rectangle 316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3392" y="2640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Rectangle 317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3392" y="2805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Rectangle 318"/>
              <p:cNvSpPr>
                <a:spLocks noChangeArrowheads="1"/>
              </p:cNvSpPr>
              <p:nvPr>
                <p:custDataLst>
                  <p:tags r:id="rId75"/>
                </p:custDataLst>
              </p:nvPr>
            </p:nvSpPr>
            <p:spPr bwMode="auto">
              <a:xfrm>
                <a:off x="3392" y="2971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Rectangle 319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3392" y="3136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Rectangle 320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3392" y="3632"/>
                <a:ext cx="56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Text Box 321"/>
              <p:cNvSpPr txBox="1"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3441" y="1684"/>
                <a:ext cx="46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>
                    <a:latin typeface="Times New Roman" charset="0"/>
                  </a:rPr>
                  <a:t>Block</a:t>
                </a:r>
              </a:p>
            </p:txBody>
          </p:sp>
          <p:sp>
            <p:nvSpPr>
              <p:cNvPr id="140" name="Line 322"/>
              <p:cNvSpPr>
                <a:spLocks noChangeShapeType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3486" y="1978"/>
                <a:ext cx="0" cy="18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Line 323"/>
              <p:cNvSpPr>
                <a:spLocks noChangeShapeType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3580" y="1978"/>
                <a:ext cx="0" cy="18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Line 324"/>
              <p:cNvSpPr>
                <a:spLocks noChangeShapeType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3674" y="1978"/>
                <a:ext cx="0" cy="18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Line 325"/>
              <p:cNvSpPr>
                <a:spLocks noChangeShapeType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3768" y="1978"/>
                <a:ext cx="0" cy="18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Line 326"/>
              <p:cNvSpPr>
                <a:spLocks noChangeShapeType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3862" y="1978"/>
                <a:ext cx="0" cy="18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Rectangle 327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3392" y="3301"/>
                <a:ext cx="562" cy="3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Text Box 328"/>
              <p:cNvSpPr txBox="1"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 rot="5400000">
                <a:off x="3515" y="3367"/>
                <a:ext cx="26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 eaLnBrk="0" hangingPunct="0"/>
                <a:r>
                  <a:rPr lang="en-US" b="1">
                    <a:latin typeface="Times New Roman" charset="0"/>
                  </a:rPr>
                  <a:t>…</a:t>
                </a:r>
              </a:p>
            </p:txBody>
          </p:sp>
        </p:grpSp>
      </p:grpSp>
      <p:grpSp>
        <p:nvGrpSpPr>
          <p:cNvPr id="173" name="Group 33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rot="5400000">
            <a:off x="4165601" y="5232400"/>
            <a:ext cx="444500" cy="1177925"/>
            <a:chOff x="2534" y="2682"/>
            <a:chExt cx="280" cy="742"/>
          </a:xfrm>
        </p:grpSpPr>
        <p:sp>
          <p:nvSpPr>
            <p:cNvPr id="174" name="AutoShape 332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5" name="Line 333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6" name="Line 334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7" name="Line 335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8" name="Line 336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179" name="AutoShape 337"/>
          <p:cNvCxnSpPr>
            <a:cxnSpLocks noChangeShapeType="1"/>
            <a:stCxn id="177" idx="0"/>
            <a:endCxn id="22" idx="1"/>
          </p:cNvCxnSpPr>
          <p:nvPr>
            <p:custDataLst>
              <p:tags r:id="rId6"/>
            </p:custDataLst>
          </p:nvPr>
        </p:nvCxnSpPr>
        <p:spPr bwMode="auto">
          <a:xfrm flipH="1" flipV="1">
            <a:off x="3629025" y="5472113"/>
            <a:ext cx="458788" cy="1254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0" name="AutoShape 338"/>
          <p:cNvCxnSpPr>
            <a:cxnSpLocks noChangeShapeType="1"/>
            <a:stCxn id="176" idx="0"/>
            <a:endCxn id="142" idx="1"/>
          </p:cNvCxnSpPr>
          <p:nvPr>
            <p:custDataLst>
              <p:tags r:id="rId7"/>
            </p:custDataLst>
          </p:nvPr>
        </p:nvCxnSpPr>
        <p:spPr bwMode="auto">
          <a:xfrm flipV="1">
            <a:off x="4686300" y="5472113"/>
            <a:ext cx="446088" cy="1254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1" name="Oval 33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26138" y="5637213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cxnSp>
        <p:nvCxnSpPr>
          <p:cNvPr id="182" name="AutoShape 340"/>
          <p:cNvCxnSpPr>
            <a:cxnSpLocks noChangeShapeType="1"/>
            <a:stCxn id="4" idx="0"/>
            <a:endCxn id="38" idx="2"/>
          </p:cNvCxnSpPr>
          <p:nvPr>
            <p:custDataLst>
              <p:tags r:id="rId9"/>
            </p:custDataLst>
          </p:nvPr>
        </p:nvCxnSpPr>
        <p:spPr bwMode="auto">
          <a:xfrm flipH="1" flipV="1">
            <a:off x="2517775" y="5465763"/>
            <a:ext cx="3175" cy="1682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3" name="AutoShape 341"/>
          <p:cNvCxnSpPr>
            <a:cxnSpLocks noChangeShapeType="1"/>
            <a:stCxn id="181" idx="0"/>
            <a:endCxn id="158" idx="2"/>
          </p:cNvCxnSpPr>
          <p:nvPr>
            <p:custDataLst>
              <p:tags r:id="rId10"/>
            </p:custDataLst>
          </p:nvPr>
        </p:nvCxnSpPr>
        <p:spPr bwMode="auto">
          <a:xfrm flipV="1">
            <a:off x="6230938" y="5465763"/>
            <a:ext cx="1587" cy="171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84" name="Line 34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951663" y="5986463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5" name="Group 343"/>
          <p:cNvGrpSpPr>
            <a:grpSpLocks noChangeAspect="1"/>
          </p:cNvGrpSpPr>
          <p:nvPr>
            <p:custDataLst>
              <p:tags r:id="rId12"/>
            </p:custDataLst>
          </p:nvPr>
        </p:nvGrpSpPr>
        <p:grpSpPr bwMode="auto">
          <a:xfrm>
            <a:off x="3059113" y="5707063"/>
            <a:ext cx="457200" cy="244475"/>
            <a:chOff x="929" y="947"/>
            <a:chExt cx="576" cy="309"/>
          </a:xfrm>
        </p:grpSpPr>
        <p:sp>
          <p:nvSpPr>
            <p:cNvPr id="186" name="Arc 344"/>
            <p:cNvSpPr>
              <a:spLocks noChangeAspect="1"/>
            </p:cNvSpPr>
            <p:nvPr>
              <p:custDataLst>
                <p:tags r:id="rId58"/>
              </p:custDataLst>
            </p:nvPr>
          </p:nvSpPr>
          <p:spPr bwMode="auto">
            <a:xfrm>
              <a:off x="1244" y="950"/>
              <a:ext cx="134" cy="15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7" name="Arc 345"/>
            <p:cNvSpPr>
              <a:spLocks noChangeAspect="1"/>
            </p:cNvSpPr>
            <p:nvPr>
              <p:custDataLst>
                <p:tags r:id="rId59"/>
              </p:custDataLst>
            </p:nvPr>
          </p:nvSpPr>
          <p:spPr bwMode="auto">
            <a:xfrm rot="10800000">
              <a:off x="1251" y="1104"/>
              <a:ext cx="134" cy="152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439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-1" y="21598"/>
                  </a:moveTo>
                  <a:cubicBezTo>
                    <a:pt x="-1" y="9732"/>
                    <a:pt x="9572" y="88"/>
                    <a:pt x="21438" y="-1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32"/>
                    <a:pt x="9572" y="88"/>
                    <a:pt x="2143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8" name="Freeform 346"/>
            <p:cNvSpPr>
              <a:spLocks noChangeAspect="1"/>
            </p:cNvSpPr>
            <p:nvPr>
              <p:custDataLst>
                <p:tags r:id="rId60"/>
              </p:custDataLst>
            </p:nvPr>
          </p:nvSpPr>
          <p:spPr bwMode="auto">
            <a:xfrm>
              <a:off x="1057" y="947"/>
              <a:ext cx="197" cy="309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184" y="0"/>
                </a:cxn>
                <a:cxn ang="0">
                  <a:pos x="0" y="0"/>
                </a:cxn>
                <a:cxn ang="0">
                  <a:pos x="0" y="308"/>
                </a:cxn>
                <a:cxn ang="0">
                  <a:pos x="196" y="308"/>
                </a:cxn>
              </a:cxnLst>
              <a:rect l="0" t="0" r="r" b="b"/>
              <a:pathLst>
                <a:path w="197" h="309">
                  <a:moveTo>
                    <a:pt x="184" y="0"/>
                  </a:moveTo>
                  <a:lnTo>
                    <a:pt x="184" y="0"/>
                  </a:lnTo>
                  <a:lnTo>
                    <a:pt x="0" y="0"/>
                  </a:lnTo>
                  <a:lnTo>
                    <a:pt x="0" y="308"/>
                  </a:lnTo>
                  <a:lnTo>
                    <a:pt x="196" y="30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9" name="Line 347"/>
            <p:cNvSpPr>
              <a:spLocks noChangeAspect="1"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1381" y="1099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0" name="Line 348"/>
            <p:cNvSpPr>
              <a:spLocks noChangeAspect="1"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929" y="1023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1" name="Line 349"/>
            <p:cNvSpPr>
              <a:spLocks noChangeAspect="1" noChangeShapeType="1"/>
            </p:cNvSpPr>
            <p:nvPr>
              <p:custDataLst>
                <p:tags r:id="rId63"/>
              </p:custDataLst>
            </p:nvPr>
          </p:nvSpPr>
          <p:spPr bwMode="auto">
            <a:xfrm>
              <a:off x="929" y="1179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2" name="Group 350"/>
          <p:cNvGrpSpPr>
            <a:grpSpLocks noChangeAspect="1"/>
          </p:cNvGrpSpPr>
          <p:nvPr>
            <p:custDataLst>
              <p:tags r:id="rId13"/>
            </p:custDataLst>
          </p:nvPr>
        </p:nvGrpSpPr>
        <p:grpSpPr bwMode="auto">
          <a:xfrm rot="10800000">
            <a:off x="3100388" y="6062663"/>
            <a:ext cx="411162" cy="246062"/>
            <a:chOff x="994" y="1726"/>
            <a:chExt cx="520" cy="311"/>
          </a:xfrm>
        </p:grpSpPr>
        <p:sp>
          <p:nvSpPr>
            <p:cNvPr id="193" name="Arc 351"/>
            <p:cNvSpPr>
              <a:spLocks noChangeAspect="1"/>
            </p:cNvSpPr>
            <p:nvPr>
              <p:custDataLst>
                <p:tags r:id="rId49"/>
              </p:custDataLst>
            </p:nvPr>
          </p:nvSpPr>
          <p:spPr bwMode="auto">
            <a:xfrm>
              <a:off x="1158" y="1726"/>
              <a:ext cx="229" cy="1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4" name="Line 352"/>
            <p:cNvSpPr>
              <a:spLocks noChangeAspect="1"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1390" y="1874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5" name="Line 353"/>
            <p:cNvSpPr>
              <a:spLocks noChangeAspect="1" noChangeShapeType="1"/>
            </p:cNvSpPr>
            <p:nvPr>
              <p:custDataLst>
                <p:tags r:id="rId51"/>
              </p:custDataLst>
            </p:nvPr>
          </p:nvSpPr>
          <p:spPr bwMode="auto">
            <a:xfrm>
              <a:off x="994" y="1798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6" name="Line 354"/>
            <p:cNvSpPr>
              <a:spLocks noChangeAspect="1" noChangeShapeType="1"/>
            </p:cNvSpPr>
            <p:nvPr>
              <p:custDataLst>
                <p:tags r:id="rId52"/>
              </p:custDataLst>
            </p:nvPr>
          </p:nvSpPr>
          <p:spPr bwMode="auto">
            <a:xfrm>
              <a:off x="994" y="1954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Arc 355"/>
            <p:cNvSpPr>
              <a:spLocks noChangeAspect="1"/>
            </p:cNvSpPr>
            <p:nvPr>
              <p:custDataLst>
                <p:tags r:id="rId53"/>
              </p:custDataLst>
            </p:nvPr>
          </p:nvSpPr>
          <p:spPr bwMode="auto">
            <a:xfrm>
              <a:off x="1057" y="1729"/>
              <a:ext cx="73" cy="15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8" name="Arc 356"/>
            <p:cNvSpPr>
              <a:spLocks noChangeAspect="1"/>
            </p:cNvSpPr>
            <p:nvPr>
              <p:custDataLst>
                <p:tags r:id="rId54"/>
              </p:custDataLst>
            </p:nvPr>
          </p:nvSpPr>
          <p:spPr bwMode="auto">
            <a:xfrm rot="10800000">
              <a:off x="1067" y="1885"/>
              <a:ext cx="74" cy="152"/>
            </a:xfrm>
            <a:custGeom>
              <a:avLst/>
              <a:gdLst>
                <a:gd name="G0" fmla="+- 21600 0 0"/>
                <a:gd name="G1" fmla="+- 21598 0 0"/>
                <a:gd name="G2" fmla="+- 21600 0 0"/>
                <a:gd name="T0" fmla="*/ 0 w 21600"/>
                <a:gd name="T1" fmla="*/ 21598 h 21598"/>
                <a:gd name="T2" fmla="*/ 21308 w 21600"/>
                <a:gd name="T3" fmla="*/ 0 h 21598"/>
                <a:gd name="T4" fmla="*/ 21600 w 21600"/>
                <a:gd name="T5" fmla="*/ 21598 h 21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8" fill="none" extrusionOk="0">
                  <a:moveTo>
                    <a:pt x="-1" y="21597"/>
                  </a:moveTo>
                  <a:cubicBezTo>
                    <a:pt x="-1" y="9782"/>
                    <a:pt x="9493" y="159"/>
                    <a:pt x="21307" y="-1"/>
                  </a:cubicBezTo>
                </a:path>
                <a:path w="21600" h="21598" stroke="0" extrusionOk="0">
                  <a:moveTo>
                    <a:pt x="-1" y="21597"/>
                  </a:moveTo>
                  <a:cubicBezTo>
                    <a:pt x="-1" y="9782"/>
                    <a:pt x="9493" y="159"/>
                    <a:pt x="21307" y="-1"/>
                  </a:cubicBezTo>
                  <a:lnTo>
                    <a:pt x="21600" y="21598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9" name="Arc 357"/>
            <p:cNvSpPr>
              <a:spLocks noChangeAspect="1"/>
            </p:cNvSpPr>
            <p:nvPr>
              <p:custDataLst>
                <p:tags r:id="rId55"/>
              </p:custDataLst>
            </p:nvPr>
          </p:nvSpPr>
          <p:spPr bwMode="auto">
            <a:xfrm rot="10800000">
              <a:off x="1163" y="1880"/>
              <a:ext cx="235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08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706"/>
                    <a:pt x="9614" y="50"/>
                    <a:pt x="21508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706"/>
                    <a:pt x="9614" y="50"/>
                    <a:pt x="21508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Line 358"/>
            <p:cNvSpPr>
              <a:spLocks noChangeAspect="1" noChangeShapeType="1"/>
            </p:cNvSpPr>
            <p:nvPr>
              <p:custDataLst>
                <p:tags r:id="rId56"/>
              </p:custDataLst>
            </p:nvPr>
          </p:nvSpPr>
          <p:spPr bwMode="auto">
            <a:xfrm flipH="1">
              <a:off x="1054" y="1726"/>
              <a:ext cx="1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Line 359"/>
            <p:cNvSpPr>
              <a:spLocks noChangeAspect="1" noChangeShapeType="1"/>
            </p:cNvSpPr>
            <p:nvPr>
              <p:custDataLst>
                <p:tags r:id="rId57"/>
              </p:custDataLst>
            </p:nvPr>
          </p:nvSpPr>
          <p:spPr bwMode="auto">
            <a:xfrm flipH="1">
              <a:off x="1050" y="2034"/>
              <a:ext cx="1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02" name="AutoShape 360"/>
          <p:cNvCxnSpPr>
            <a:cxnSpLocks noChangeShapeType="1"/>
            <a:stCxn id="4" idx="6"/>
            <a:endCxn id="190" idx="0"/>
          </p:cNvCxnSpPr>
          <p:nvPr>
            <p:custDataLst>
              <p:tags r:id="rId14"/>
            </p:custDataLst>
          </p:nvPr>
        </p:nvCxnSpPr>
        <p:spPr bwMode="auto">
          <a:xfrm>
            <a:off x="2825750" y="5765800"/>
            <a:ext cx="233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grpSp>
        <p:nvGrpSpPr>
          <p:cNvPr id="203" name="Group 363"/>
          <p:cNvGrpSpPr>
            <a:grpSpLocks noChangeAspect="1"/>
          </p:cNvGrpSpPr>
          <p:nvPr>
            <p:custDataLst>
              <p:tags r:id="rId15"/>
            </p:custDataLst>
          </p:nvPr>
        </p:nvGrpSpPr>
        <p:grpSpPr bwMode="auto">
          <a:xfrm flipH="1">
            <a:off x="5345113" y="5707063"/>
            <a:ext cx="457200" cy="244475"/>
            <a:chOff x="929" y="947"/>
            <a:chExt cx="576" cy="309"/>
          </a:xfrm>
        </p:grpSpPr>
        <p:sp>
          <p:nvSpPr>
            <p:cNvPr id="204" name="Arc 364"/>
            <p:cNvSpPr>
              <a:spLocks noChangeAspect="1"/>
            </p:cNvSpPr>
            <p:nvPr>
              <p:custDataLst>
                <p:tags r:id="rId43"/>
              </p:custDataLst>
            </p:nvPr>
          </p:nvSpPr>
          <p:spPr bwMode="auto">
            <a:xfrm>
              <a:off x="1244" y="950"/>
              <a:ext cx="134" cy="15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Arc 365"/>
            <p:cNvSpPr>
              <a:spLocks noChangeAspect="1"/>
            </p:cNvSpPr>
            <p:nvPr>
              <p:custDataLst>
                <p:tags r:id="rId44"/>
              </p:custDataLst>
            </p:nvPr>
          </p:nvSpPr>
          <p:spPr bwMode="auto">
            <a:xfrm rot="10800000">
              <a:off x="1251" y="1104"/>
              <a:ext cx="134" cy="152"/>
            </a:xfrm>
            <a:custGeom>
              <a:avLst/>
              <a:gdLst>
                <a:gd name="G0" fmla="+- 21600 0 0"/>
                <a:gd name="G1" fmla="+- 21599 0 0"/>
                <a:gd name="G2" fmla="+- 21600 0 0"/>
                <a:gd name="T0" fmla="*/ 0 w 21600"/>
                <a:gd name="T1" fmla="*/ 21599 h 21599"/>
                <a:gd name="T2" fmla="*/ 21439 w 21600"/>
                <a:gd name="T3" fmla="*/ 0 h 21599"/>
                <a:gd name="T4" fmla="*/ 21600 w 21600"/>
                <a:gd name="T5" fmla="*/ 21599 h 21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99" fill="none" extrusionOk="0">
                  <a:moveTo>
                    <a:pt x="-1" y="21598"/>
                  </a:moveTo>
                  <a:cubicBezTo>
                    <a:pt x="-1" y="9732"/>
                    <a:pt x="9572" y="88"/>
                    <a:pt x="21438" y="-1"/>
                  </a:cubicBezTo>
                </a:path>
                <a:path w="21600" h="21599" stroke="0" extrusionOk="0">
                  <a:moveTo>
                    <a:pt x="-1" y="21598"/>
                  </a:moveTo>
                  <a:cubicBezTo>
                    <a:pt x="-1" y="9732"/>
                    <a:pt x="9572" y="88"/>
                    <a:pt x="21438" y="-1"/>
                  </a:cubicBezTo>
                  <a:lnTo>
                    <a:pt x="21600" y="21599"/>
                  </a:lnTo>
                  <a:close/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" name="Freeform 366"/>
            <p:cNvSpPr>
              <a:spLocks noChangeAspect="1"/>
            </p:cNvSpPr>
            <p:nvPr>
              <p:custDataLst>
                <p:tags r:id="rId45"/>
              </p:custDataLst>
            </p:nvPr>
          </p:nvSpPr>
          <p:spPr bwMode="auto">
            <a:xfrm>
              <a:off x="1057" y="947"/>
              <a:ext cx="197" cy="309"/>
            </a:xfrm>
            <a:custGeom>
              <a:avLst/>
              <a:gdLst/>
              <a:ahLst/>
              <a:cxnLst>
                <a:cxn ang="0">
                  <a:pos x="184" y="0"/>
                </a:cxn>
                <a:cxn ang="0">
                  <a:pos x="184" y="0"/>
                </a:cxn>
                <a:cxn ang="0">
                  <a:pos x="0" y="0"/>
                </a:cxn>
                <a:cxn ang="0">
                  <a:pos x="0" y="308"/>
                </a:cxn>
                <a:cxn ang="0">
                  <a:pos x="196" y="308"/>
                </a:cxn>
              </a:cxnLst>
              <a:rect l="0" t="0" r="r" b="b"/>
              <a:pathLst>
                <a:path w="197" h="309">
                  <a:moveTo>
                    <a:pt x="184" y="0"/>
                  </a:moveTo>
                  <a:lnTo>
                    <a:pt x="184" y="0"/>
                  </a:lnTo>
                  <a:lnTo>
                    <a:pt x="0" y="0"/>
                  </a:lnTo>
                  <a:lnTo>
                    <a:pt x="0" y="308"/>
                  </a:lnTo>
                  <a:lnTo>
                    <a:pt x="196" y="30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" name="Line 367"/>
            <p:cNvSpPr>
              <a:spLocks noChangeAspect="1"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1381" y="1099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8" name="Line 368"/>
            <p:cNvSpPr>
              <a:spLocks noChangeAspect="1"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929" y="1023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" name="Line 369"/>
            <p:cNvSpPr>
              <a:spLocks noChangeAspect="1"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929" y="1179"/>
              <a:ext cx="1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10" name="AutoShape 370"/>
          <p:cNvCxnSpPr>
            <a:cxnSpLocks noChangeShapeType="1"/>
            <a:stCxn id="189" idx="1"/>
            <a:endCxn id="178" idx="0"/>
          </p:cNvCxnSpPr>
          <p:nvPr>
            <p:custDataLst>
              <p:tags r:id="rId16"/>
            </p:custDataLst>
          </p:nvPr>
        </p:nvCxnSpPr>
        <p:spPr bwMode="auto">
          <a:xfrm flipV="1">
            <a:off x="3516313" y="5821363"/>
            <a:ext cx="346075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1" name="AutoShape 371"/>
          <p:cNvCxnSpPr>
            <a:cxnSpLocks noChangeShapeType="1"/>
            <a:stCxn id="51" idx="2"/>
            <a:endCxn id="5" idx="0"/>
          </p:cNvCxnSpPr>
          <p:nvPr>
            <p:custDataLst>
              <p:tags r:id="rId17"/>
            </p:custDataLst>
          </p:nvPr>
        </p:nvCxnSpPr>
        <p:spPr bwMode="auto">
          <a:xfrm>
            <a:off x="1735138" y="5465763"/>
            <a:ext cx="6350" cy="5032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2" name="AutoShape 373"/>
          <p:cNvCxnSpPr>
            <a:cxnSpLocks noChangeShapeType="1"/>
            <a:stCxn id="171" idx="2"/>
            <a:endCxn id="184" idx="1"/>
          </p:cNvCxnSpPr>
          <p:nvPr>
            <p:custDataLst>
              <p:tags r:id="rId18"/>
            </p:custDataLst>
          </p:nvPr>
        </p:nvCxnSpPr>
        <p:spPr bwMode="auto">
          <a:xfrm flipH="1">
            <a:off x="7032625" y="5465763"/>
            <a:ext cx="1588" cy="520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3" name="AutoShape 376"/>
          <p:cNvCxnSpPr>
            <a:cxnSpLocks noChangeShapeType="1"/>
            <a:stCxn id="189" idx="1"/>
            <a:endCxn id="196" idx="0"/>
          </p:cNvCxnSpPr>
          <p:nvPr>
            <p:custDataLst>
              <p:tags r:id="rId19"/>
            </p:custDataLst>
          </p:nvPr>
        </p:nvCxnSpPr>
        <p:spPr bwMode="auto">
          <a:xfrm flipH="1">
            <a:off x="3511550" y="5827713"/>
            <a:ext cx="4763" cy="2984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4" name="Text Box 378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66688" y="5610225"/>
            <a:ext cx="136048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>
                <a:latin typeface="Times New Roman" charset="0"/>
              </a:rPr>
              <a:t>Addr Cache Tag</a:t>
            </a:r>
          </a:p>
        </p:txBody>
      </p:sp>
      <p:sp>
        <p:nvSpPr>
          <p:cNvPr id="215" name="Text Box 379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491413" y="5624513"/>
            <a:ext cx="136048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>
                <a:latin typeface="Times New Roman" charset="0"/>
              </a:rPr>
              <a:t>Addr Cache Tag</a:t>
            </a:r>
          </a:p>
        </p:txBody>
      </p:sp>
      <p:cxnSp>
        <p:nvCxnSpPr>
          <p:cNvPr id="216" name="AutoShape 380"/>
          <p:cNvCxnSpPr>
            <a:cxnSpLocks noChangeShapeType="1"/>
            <a:stCxn id="4" idx="2"/>
            <a:endCxn id="214" idx="3"/>
          </p:cNvCxnSpPr>
          <p:nvPr>
            <p:custDataLst>
              <p:tags r:id="rId22"/>
            </p:custDataLst>
          </p:nvPr>
        </p:nvCxnSpPr>
        <p:spPr bwMode="auto">
          <a:xfrm flipH="1" flipV="1">
            <a:off x="1527175" y="5762625"/>
            <a:ext cx="68897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7" name="AutoShape 381"/>
          <p:cNvCxnSpPr>
            <a:cxnSpLocks noChangeShapeType="1"/>
            <a:stCxn id="181" idx="6"/>
            <a:endCxn id="215" idx="1"/>
          </p:cNvCxnSpPr>
          <p:nvPr>
            <p:custDataLst>
              <p:tags r:id="rId23"/>
            </p:custDataLst>
          </p:nvPr>
        </p:nvCxnSpPr>
        <p:spPr bwMode="auto">
          <a:xfrm>
            <a:off x="6535738" y="5768975"/>
            <a:ext cx="955675" cy="79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8" name="AutoShape 382"/>
          <p:cNvCxnSpPr>
            <a:cxnSpLocks noChangeShapeType="1"/>
            <a:stCxn id="208" idx="1"/>
            <a:endCxn id="181" idx="2"/>
          </p:cNvCxnSpPr>
          <p:nvPr>
            <p:custDataLst>
              <p:tags r:id="rId24"/>
            </p:custDataLst>
          </p:nvPr>
        </p:nvCxnSpPr>
        <p:spPr bwMode="auto">
          <a:xfrm>
            <a:off x="5703888" y="5767388"/>
            <a:ext cx="2222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9" name="Line 384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817813" y="5969000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" name="Line 385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959475" y="5983288"/>
            <a:ext cx="80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" name="Line 38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100638" y="6251575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" name="Line 38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176838" y="5829300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Line 38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886450" y="5894388"/>
            <a:ext cx="80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" name="Line 39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2898775" y="5891213"/>
            <a:ext cx="80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5" name="AutoShape 391"/>
          <p:cNvCxnSpPr>
            <a:cxnSpLocks noChangeShapeType="1"/>
            <a:stCxn id="5" idx="1"/>
            <a:endCxn id="219" idx="0"/>
          </p:cNvCxnSpPr>
          <p:nvPr>
            <p:custDataLst>
              <p:tags r:id="rId31"/>
            </p:custDataLst>
          </p:nvPr>
        </p:nvCxnSpPr>
        <p:spPr bwMode="auto">
          <a:xfrm>
            <a:off x="1822450" y="5969000"/>
            <a:ext cx="995363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6" name="AutoShape 392"/>
          <p:cNvCxnSpPr>
            <a:cxnSpLocks noChangeShapeType="1"/>
            <a:stCxn id="219" idx="1"/>
            <a:endCxn id="224" idx="0"/>
          </p:cNvCxnSpPr>
          <p:nvPr>
            <p:custDataLst>
              <p:tags r:id="rId32"/>
            </p:custDataLst>
          </p:nvPr>
        </p:nvCxnSpPr>
        <p:spPr bwMode="auto">
          <a:xfrm flipV="1">
            <a:off x="2898775" y="5891213"/>
            <a:ext cx="0" cy="777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7" name="AutoShape 393"/>
          <p:cNvCxnSpPr>
            <a:cxnSpLocks noChangeShapeType="1"/>
            <a:stCxn id="224" idx="1"/>
            <a:endCxn id="191" idx="0"/>
          </p:cNvCxnSpPr>
          <p:nvPr>
            <p:custDataLst>
              <p:tags r:id="rId33"/>
            </p:custDataLst>
          </p:nvPr>
        </p:nvCxnSpPr>
        <p:spPr bwMode="auto">
          <a:xfrm>
            <a:off x="2979738" y="5891213"/>
            <a:ext cx="793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8" name="AutoShape 394"/>
          <p:cNvCxnSpPr>
            <a:cxnSpLocks noChangeShapeType="1"/>
            <a:stCxn id="184" idx="0"/>
            <a:endCxn id="220" idx="1"/>
          </p:cNvCxnSpPr>
          <p:nvPr>
            <p:custDataLst>
              <p:tags r:id="rId34"/>
            </p:custDataLst>
          </p:nvPr>
        </p:nvCxnSpPr>
        <p:spPr bwMode="auto">
          <a:xfrm flipH="1" flipV="1">
            <a:off x="6040438" y="5983288"/>
            <a:ext cx="911225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9" name="AutoShape 395"/>
          <p:cNvCxnSpPr>
            <a:cxnSpLocks noChangeShapeType="1"/>
            <a:stCxn id="220" idx="0"/>
            <a:endCxn id="223" idx="1"/>
          </p:cNvCxnSpPr>
          <p:nvPr>
            <p:custDataLst>
              <p:tags r:id="rId35"/>
            </p:custDataLst>
          </p:nvPr>
        </p:nvCxnSpPr>
        <p:spPr bwMode="auto">
          <a:xfrm flipV="1">
            <a:off x="5959475" y="5894388"/>
            <a:ext cx="7938" cy="88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0" name="AutoShape 396"/>
          <p:cNvCxnSpPr>
            <a:cxnSpLocks noChangeShapeType="1"/>
            <a:stCxn id="223" idx="0"/>
            <a:endCxn id="209" idx="1"/>
          </p:cNvCxnSpPr>
          <p:nvPr>
            <p:custDataLst>
              <p:tags r:id="rId36"/>
            </p:custDataLst>
          </p:nvPr>
        </p:nvCxnSpPr>
        <p:spPr bwMode="auto">
          <a:xfrm flipH="1" flipV="1">
            <a:off x="5703888" y="5891213"/>
            <a:ext cx="1825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1" name="AutoShape 397"/>
          <p:cNvCxnSpPr>
            <a:cxnSpLocks noChangeShapeType="1"/>
            <a:stCxn id="207" idx="0"/>
            <a:endCxn id="222" idx="1"/>
          </p:cNvCxnSpPr>
          <p:nvPr>
            <p:custDataLst>
              <p:tags r:id="rId37"/>
            </p:custDataLst>
          </p:nvPr>
        </p:nvCxnSpPr>
        <p:spPr bwMode="auto">
          <a:xfrm flipH="1">
            <a:off x="5257800" y="5827713"/>
            <a:ext cx="18573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2" name="AutoShape 398"/>
          <p:cNvCxnSpPr>
            <a:cxnSpLocks noChangeShapeType="1"/>
            <a:stCxn id="222" idx="0"/>
            <a:endCxn id="221" idx="1"/>
          </p:cNvCxnSpPr>
          <p:nvPr>
            <p:custDataLst>
              <p:tags r:id="rId38"/>
            </p:custDataLst>
          </p:nvPr>
        </p:nvCxnSpPr>
        <p:spPr bwMode="auto">
          <a:xfrm>
            <a:off x="5176838" y="5829300"/>
            <a:ext cx="4762" cy="4222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3" name="AutoShape 399"/>
          <p:cNvCxnSpPr>
            <a:cxnSpLocks noChangeShapeType="1"/>
            <a:stCxn id="221" idx="0"/>
            <a:endCxn id="195" idx="0"/>
          </p:cNvCxnSpPr>
          <p:nvPr>
            <p:custDataLst>
              <p:tags r:id="rId39"/>
            </p:custDataLst>
          </p:nvPr>
        </p:nvCxnSpPr>
        <p:spPr bwMode="auto">
          <a:xfrm flipH="1" flipV="1">
            <a:off x="3511550" y="6249988"/>
            <a:ext cx="1589088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34" name="Text Box 400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609850" y="6037263"/>
            <a:ext cx="4111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>
                <a:latin typeface="Times New Roman" charset="0"/>
              </a:rPr>
              <a:t>Hit</a:t>
            </a:r>
          </a:p>
        </p:txBody>
      </p:sp>
      <p:sp>
        <p:nvSpPr>
          <p:cNvPr id="235" name="Text Box 401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840163" y="6553200"/>
            <a:ext cx="11001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>
                <a:latin typeface="Times New Roman" charset="0"/>
              </a:rPr>
              <a:t>Cache Block</a:t>
            </a:r>
          </a:p>
        </p:txBody>
      </p:sp>
      <p:cxnSp>
        <p:nvCxnSpPr>
          <p:cNvPr id="236" name="AutoShape 403"/>
          <p:cNvCxnSpPr>
            <a:cxnSpLocks noChangeShapeType="1"/>
            <a:stCxn id="175" idx="1"/>
            <a:endCxn id="235" idx="0"/>
          </p:cNvCxnSpPr>
          <p:nvPr>
            <p:custDataLst>
              <p:tags r:id="rId42"/>
            </p:custDataLst>
          </p:nvPr>
        </p:nvCxnSpPr>
        <p:spPr bwMode="auto">
          <a:xfrm>
            <a:off x="4386263" y="6040438"/>
            <a:ext cx="4762" cy="512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755192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Associative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Can handle up to N conflicts without eviction</a:t>
            </a:r>
          </a:p>
          <a:p>
            <a:endParaRPr lang="en-US" dirty="0" smtClean="0"/>
          </a:p>
          <a:p>
            <a:r>
              <a:rPr lang="en-US" dirty="0" smtClean="0"/>
              <a:t>Better Temporal Locality</a:t>
            </a:r>
          </a:p>
          <a:p>
            <a:pPr lvl="1"/>
            <a:r>
              <a:rPr lang="en-US" dirty="0" smtClean="0"/>
              <a:t>Assuming good Eviction policy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Complicated Control Logic</a:t>
            </a:r>
          </a:p>
          <a:p>
            <a:pPr lvl="1"/>
            <a:r>
              <a:rPr lang="en-US" dirty="0" smtClean="0"/>
              <a:t>Slower to confirm hit or miss</a:t>
            </a:r>
          </a:p>
          <a:p>
            <a:pPr lvl="1"/>
            <a:r>
              <a:rPr lang="en-US" dirty="0" smtClean="0"/>
              <a:t>Slower to find associated cache line</a:t>
            </a:r>
          </a:p>
        </p:txBody>
      </p:sp>
    </p:spTree>
    <p:extLst>
      <p:ext uri="{BB962C8B-B14F-4D97-AF65-F5344CB8AC3E}">
        <p14:creationId xmlns:p14="http://schemas.microsoft.com/office/powerpoint/2010/main" val="41868643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Fully Associative Cache</a:t>
            </a:r>
          </a:p>
        </p:txBody>
      </p:sp>
      <p:grpSp>
        <p:nvGrpSpPr>
          <p:cNvPr id="717983" name="Group 159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433888" y="3775075"/>
            <a:ext cx="501650" cy="2930525"/>
            <a:chOff x="253" y="1965"/>
            <a:chExt cx="316" cy="1846"/>
          </a:xfrm>
        </p:grpSpPr>
        <p:sp>
          <p:nvSpPr>
            <p:cNvPr id="717898" name="Text Box 74"/>
            <p:cNvSpPr txBox="1">
              <a:spLocks noChangeArrowheads="1"/>
            </p:cNvSpPr>
            <p:nvPr>
              <p:custDataLst>
                <p:tags r:id="rId108"/>
              </p:custDataLst>
            </p:nvPr>
          </p:nvSpPr>
          <p:spPr bwMode="auto">
            <a:xfrm>
              <a:off x="318" y="1965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0</a:t>
              </a:r>
            </a:p>
          </p:txBody>
        </p:sp>
        <p:sp>
          <p:nvSpPr>
            <p:cNvPr id="717899" name="Text Box 75"/>
            <p:cNvSpPr txBox="1">
              <a:spLocks noChangeArrowheads="1"/>
            </p:cNvSpPr>
            <p:nvPr>
              <p:custDataLst>
                <p:tags r:id="rId109"/>
              </p:custDataLst>
            </p:nvPr>
          </p:nvSpPr>
          <p:spPr bwMode="auto">
            <a:xfrm>
              <a:off x="318" y="2131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1</a:t>
              </a:r>
            </a:p>
          </p:txBody>
        </p:sp>
        <p:sp>
          <p:nvSpPr>
            <p:cNvPr id="717900" name="Text Box 76"/>
            <p:cNvSpPr txBox="1">
              <a:spLocks noChangeArrowheads="1"/>
            </p:cNvSpPr>
            <p:nvPr>
              <p:custDataLst>
                <p:tags r:id="rId110"/>
              </p:custDataLst>
            </p:nvPr>
          </p:nvSpPr>
          <p:spPr bwMode="auto">
            <a:xfrm>
              <a:off x="318" y="2296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2</a:t>
              </a:r>
            </a:p>
          </p:txBody>
        </p:sp>
        <p:sp>
          <p:nvSpPr>
            <p:cNvPr id="717901" name="Text Box 77"/>
            <p:cNvSpPr txBox="1"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318" y="2462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3</a:t>
              </a:r>
            </a:p>
          </p:txBody>
        </p:sp>
        <p:sp>
          <p:nvSpPr>
            <p:cNvPr id="717902" name="Text Box 78"/>
            <p:cNvSpPr txBox="1">
              <a:spLocks noChangeArrowheads="1"/>
            </p:cNvSpPr>
            <p:nvPr>
              <p:custDataLst>
                <p:tags r:id="rId112"/>
              </p:custDataLst>
            </p:nvPr>
          </p:nvSpPr>
          <p:spPr bwMode="auto">
            <a:xfrm>
              <a:off x="318" y="2627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4</a:t>
              </a:r>
            </a:p>
          </p:txBody>
        </p:sp>
        <p:sp>
          <p:nvSpPr>
            <p:cNvPr id="717903" name="Text Box 79"/>
            <p:cNvSpPr txBox="1">
              <a:spLocks noChangeArrowheads="1"/>
            </p:cNvSpPr>
            <p:nvPr>
              <p:custDataLst>
                <p:tags r:id="rId113"/>
              </p:custDataLst>
            </p:nvPr>
          </p:nvSpPr>
          <p:spPr bwMode="auto">
            <a:xfrm>
              <a:off x="318" y="2792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5</a:t>
              </a:r>
            </a:p>
          </p:txBody>
        </p:sp>
        <p:sp>
          <p:nvSpPr>
            <p:cNvPr id="717904" name="Text Box 80"/>
            <p:cNvSpPr txBox="1">
              <a:spLocks noChangeArrowheads="1"/>
            </p:cNvSpPr>
            <p:nvPr>
              <p:custDataLst>
                <p:tags r:id="rId114"/>
              </p:custDataLst>
            </p:nvPr>
          </p:nvSpPr>
          <p:spPr bwMode="auto">
            <a:xfrm>
              <a:off x="318" y="2958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6</a:t>
              </a:r>
            </a:p>
          </p:txBody>
        </p:sp>
        <p:sp>
          <p:nvSpPr>
            <p:cNvPr id="717905" name="Text Box 81"/>
            <p:cNvSpPr txBox="1">
              <a:spLocks noChangeArrowheads="1"/>
            </p:cNvSpPr>
            <p:nvPr>
              <p:custDataLst>
                <p:tags r:id="rId115"/>
              </p:custDataLst>
            </p:nvPr>
          </p:nvSpPr>
          <p:spPr bwMode="auto">
            <a:xfrm>
              <a:off x="318" y="3123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7</a:t>
              </a:r>
            </a:p>
          </p:txBody>
        </p:sp>
        <p:sp>
          <p:nvSpPr>
            <p:cNvPr id="717917" name="Text Box 93"/>
            <p:cNvSpPr txBox="1">
              <a:spLocks noChangeArrowheads="1"/>
            </p:cNvSpPr>
            <p:nvPr>
              <p:custDataLst>
                <p:tags r:id="rId116"/>
              </p:custDataLst>
            </p:nvPr>
          </p:nvSpPr>
          <p:spPr bwMode="auto">
            <a:xfrm>
              <a:off x="253" y="3619"/>
              <a:ext cx="301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2</a:t>
              </a:r>
              <a:r>
                <a:rPr lang="en-US" sz="1400" baseline="30000">
                  <a:latin typeface="Times New Roman" charset="0"/>
                </a:rPr>
                <a:t>n</a:t>
              </a:r>
              <a:r>
                <a:rPr lang="en-US" sz="1400">
                  <a:latin typeface="Times New Roman" charset="0"/>
                </a:rPr>
                <a:t>-1</a:t>
              </a:r>
            </a:p>
          </p:txBody>
        </p:sp>
        <p:sp>
          <p:nvSpPr>
            <p:cNvPr id="717918" name="Text Box 94"/>
            <p:cNvSpPr txBox="1">
              <a:spLocks noChangeArrowheads="1"/>
            </p:cNvSpPr>
            <p:nvPr>
              <p:custDataLst>
                <p:tags r:id="rId117"/>
              </p:custDataLst>
            </p:nvPr>
          </p:nvSpPr>
          <p:spPr bwMode="auto">
            <a:xfrm rot="5400000">
              <a:off x="324" y="3369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…</a:t>
              </a:r>
            </a:p>
          </p:txBody>
        </p:sp>
      </p:grpSp>
      <p:grpSp>
        <p:nvGrpSpPr>
          <p:cNvPr id="717981" name="Group 157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857750" y="3795712"/>
            <a:ext cx="492125" cy="2889250"/>
            <a:chOff x="628" y="1978"/>
            <a:chExt cx="310" cy="1820"/>
          </a:xfrm>
        </p:grpSpPr>
        <p:sp>
          <p:nvSpPr>
            <p:cNvPr id="717907" name="Rectangle 83"/>
            <p:cNvSpPr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>
              <a:off x="628" y="1978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08" name="Rectangle 84"/>
            <p:cNvSpPr>
              <a:spLocks noChangeArrowheads="1"/>
            </p:cNvSpPr>
            <p:nvPr>
              <p:custDataLst>
                <p:tags r:id="rId98"/>
              </p:custDataLst>
            </p:nvPr>
          </p:nvSpPr>
          <p:spPr bwMode="auto">
            <a:xfrm>
              <a:off x="628" y="2144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09" name="Rectangle 85"/>
            <p:cNvSpPr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>
              <a:off x="628" y="2309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10" name="Rectangle 86"/>
            <p:cNvSpPr>
              <a:spLocks noChangeArrowheads="1"/>
            </p:cNvSpPr>
            <p:nvPr>
              <p:custDataLst>
                <p:tags r:id="rId100"/>
              </p:custDataLst>
            </p:nvPr>
          </p:nvSpPr>
          <p:spPr bwMode="auto">
            <a:xfrm>
              <a:off x="628" y="2475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11" name="Rectangle 87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>
              <a:off x="628" y="2640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12" name="Rectangle 88"/>
            <p:cNvSpPr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>
              <a:off x="628" y="2805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13" name="Rectangle 89"/>
            <p:cNvSpPr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>
              <a:off x="628" y="2971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14" name="Rectangle 90"/>
            <p:cNvSpPr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>
              <a:off x="628" y="3136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15" name="Rectangle 91"/>
            <p:cNvSpPr>
              <a:spLocks noChangeArrowheads="1"/>
            </p:cNvSpPr>
            <p:nvPr>
              <p:custDataLst>
                <p:tags r:id="rId105"/>
              </p:custDataLst>
            </p:nvPr>
          </p:nvSpPr>
          <p:spPr bwMode="auto">
            <a:xfrm>
              <a:off x="628" y="3301"/>
              <a:ext cx="263" cy="3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16" name="Rectangle 92"/>
            <p:cNvSpPr>
              <a:spLocks noChangeArrowheads="1"/>
            </p:cNvSpPr>
            <p:nvPr>
              <p:custDataLst>
                <p:tags r:id="rId106"/>
              </p:custDataLst>
            </p:nvPr>
          </p:nvSpPr>
          <p:spPr bwMode="auto">
            <a:xfrm>
              <a:off x="628" y="3632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30" name="Text Box 106"/>
            <p:cNvSpPr txBox="1">
              <a:spLocks noChangeArrowheads="1"/>
            </p:cNvSpPr>
            <p:nvPr>
              <p:custDataLst>
                <p:tags r:id="rId107"/>
              </p:custDataLst>
            </p:nvPr>
          </p:nvSpPr>
          <p:spPr bwMode="auto">
            <a:xfrm rot="5400000">
              <a:off x="693" y="3369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…</a:t>
              </a:r>
            </a:p>
          </p:txBody>
        </p:sp>
      </p:grpSp>
      <p:grpSp>
        <p:nvGrpSpPr>
          <p:cNvPr id="717982" name="Group 158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525713" y="3795712"/>
            <a:ext cx="1941512" cy="2889250"/>
            <a:chOff x="1159" y="1978"/>
            <a:chExt cx="1223" cy="1820"/>
          </a:xfrm>
        </p:grpSpPr>
        <p:sp>
          <p:nvSpPr>
            <p:cNvPr id="717920" name="Rectangle 96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1159" y="1978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21" name="Rectangle 97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1159" y="2144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22" name="Rectangle 98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1159" y="2309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23" name="Rectangle 9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1159" y="2475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24" name="Rectangle 100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1159" y="2640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25" name="Rectangle 101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1159" y="2805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26" name="Rectangle 102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1159" y="2971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27" name="Rectangle 103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1159" y="3136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28" name="Rectangle 104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1159" y="3301"/>
              <a:ext cx="1223" cy="3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29" name="Rectangle 105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1159" y="3632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7931" name="Text Box 107"/>
            <p:cNvSpPr txBox="1"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 rot="5400000">
              <a:off x="1666" y="3369"/>
              <a:ext cx="26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…</a:t>
              </a:r>
            </a:p>
          </p:txBody>
        </p:sp>
      </p:grpSp>
      <p:grpSp>
        <p:nvGrpSpPr>
          <p:cNvPr id="717932" name="Group 10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384800" y="3795712"/>
            <a:ext cx="892175" cy="2889250"/>
            <a:chOff x="2764" y="2008"/>
            <a:chExt cx="889" cy="1820"/>
          </a:xfrm>
        </p:grpSpPr>
        <p:grpSp>
          <p:nvGrpSpPr>
            <p:cNvPr id="717933" name="Group 109"/>
            <p:cNvGrpSpPr>
              <a:grpSpLocks/>
            </p:cNvGrpSpPr>
            <p:nvPr/>
          </p:nvGrpSpPr>
          <p:grpSpPr bwMode="auto">
            <a:xfrm>
              <a:off x="2764" y="2008"/>
              <a:ext cx="889" cy="1820"/>
              <a:chOff x="1440" y="1578"/>
              <a:chExt cx="672" cy="1820"/>
            </a:xfrm>
          </p:grpSpPr>
          <p:sp>
            <p:nvSpPr>
              <p:cNvPr id="717934" name="Rectangle 110"/>
              <p:cNvSpPr>
                <a:spLocks noChangeArrowheads="1"/>
              </p:cNvSpPr>
              <p:nvPr>
                <p:custDataLst>
                  <p:tags r:id="rId76"/>
                </p:custDataLst>
              </p:nvPr>
            </p:nvSpPr>
            <p:spPr bwMode="auto">
              <a:xfrm>
                <a:off x="1440" y="157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35" name="Rectangle 111"/>
              <p:cNvSpPr>
                <a:spLocks noChangeArrowheads="1"/>
              </p:cNvSpPr>
              <p:nvPr>
                <p:custDataLst>
                  <p:tags r:id="rId77"/>
                </p:custDataLst>
              </p:nvPr>
            </p:nvSpPr>
            <p:spPr bwMode="auto">
              <a:xfrm>
                <a:off x="1440" y="1744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36" name="Rectangle 112"/>
              <p:cNvSpPr>
                <a:spLocks noChangeArrowheads="1"/>
              </p:cNvSpPr>
              <p:nvPr>
                <p:custDataLst>
                  <p:tags r:id="rId78"/>
                </p:custDataLst>
              </p:nvPr>
            </p:nvSpPr>
            <p:spPr bwMode="auto">
              <a:xfrm>
                <a:off x="1440" y="1909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37" name="Rectangle 113"/>
              <p:cNvSpPr>
                <a:spLocks noChangeArrowheads="1"/>
              </p:cNvSpPr>
              <p:nvPr>
                <p:custDataLst>
                  <p:tags r:id="rId79"/>
                </p:custDataLst>
              </p:nvPr>
            </p:nvSpPr>
            <p:spPr bwMode="auto">
              <a:xfrm>
                <a:off x="1440" y="2075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38" name="Rectangle 114"/>
              <p:cNvSpPr>
                <a:spLocks noChangeArrowheads="1"/>
              </p:cNvSpPr>
              <p:nvPr>
                <p:custDataLst>
                  <p:tags r:id="rId80"/>
                </p:custDataLst>
              </p:nvPr>
            </p:nvSpPr>
            <p:spPr bwMode="auto">
              <a:xfrm>
                <a:off x="1440" y="2240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39" name="Rectangle 115"/>
              <p:cNvSpPr>
                <a:spLocks noChangeArrowheads="1"/>
              </p:cNvSpPr>
              <p:nvPr>
                <p:custDataLst>
                  <p:tags r:id="rId81"/>
                </p:custDataLst>
              </p:nvPr>
            </p:nvSpPr>
            <p:spPr bwMode="auto">
              <a:xfrm>
                <a:off x="1440" y="2405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40" name="Rectangle 116"/>
              <p:cNvSpPr>
                <a:spLocks noChangeArrowheads="1"/>
              </p:cNvSpPr>
              <p:nvPr>
                <p:custDataLst>
                  <p:tags r:id="rId82"/>
                </p:custDataLst>
              </p:nvPr>
            </p:nvSpPr>
            <p:spPr bwMode="auto">
              <a:xfrm>
                <a:off x="1440" y="2571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41" name="Rectangle 117"/>
              <p:cNvSpPr>
                <a:spLocks noChangeArrowheads="1"/>
              </p:cNvSpPr>
              <p:nvPr>
                <p:custDataLst>
                  <p:tags r:id="rId83"/>
                </p:custDataLst>
              </p:nvPr>
            </p:nvSpPr>
            <p:spPr bwMode="auto">
              <a:xfrm>
                <a:off x="1440" y="2736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42" name="Rectangle 118"/>
              <p:cNvSpPr>
                <a:spLocks noChangeArrowheads="1"/>
              </p:cNvSpPr>
              <p:nvPr>
                <p:custDataLst>
                  <p:tags r:id="rId84"/>
                </p:custDataLst>
              </p:nvPr>
            </p:nvSpPr>
            <p:spPr bwMode="auto">
              <a:xfrm>
                <a:off x="1440" y="2901"/>
                <a:ext cx="672" cy="3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43" name="Rectangle 119"/>
              <p:cNvSpPr>
                <a:spLocks noChangeArrowheads="1"/>
              </p:cNvSpPr>
              <p:nvPr>
                <p:custDataLst>
                  <p:tags r:id="rId85"/>
                </p:custDataLst>
              </p:nvPr>
            </p:nvSpPr>
            <p:spPr bwMode="auto">
              <a:xfrm>
                <a:off x="1440" y="3232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17944" name="Text Box 120"/>
            <p:cNvSpPr txBox="1"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 rot="5400000">
              <a:off x="3034" y="3330"/>
              <a:ext cx="260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…</a:t>
              </a:r>
            </a:p>
          </p:txBody>
        </p:sp>
      </p:grpSp>
      <p:sp>
        <p:nvSpPr>
          <p:cNvPr id="717945" name="Text Box 12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27550" y="3328987"/>
            <a:ext cx="10287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Valid Bit</a:t>
            </a:r>
          </a:p>
        </p:txBody>
      </p:sp>
      <p:sp>
        <p:nvSpPr>
          <p:cNvPr id="717946" name="Text Box 122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84538" y="3328987"/>
            <a:ext cx="5397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Tag</a:t>
            </a:r>
          </a:p>
        </p:txBody>
      </p:sp>
      <p:sp>
        <p:nvSpPr>
          <p:cNvPr id="717947" name="Text Box 1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61238" y="3328987"/>
            <a:ext cx="615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Data</a:t>
            </a:r>
          </a:p>
        </p:txBody>
      </p:sp>
      <p:grpSp>
        <p:nvGrpSpPr>
          <p:cNvPr id="717950" name="Group 126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8069263" y="3795712"/>
            <a:ext cx="892175" cy="2889250"/>
            <a:chOff x="2764" y="2008"/>
            <a:chExt cx="889" cy="1820"/>
          </a:xfrm>
        </p:grpSpPr>
        <p:grpSp>
          <p:nvGrpSpPr>
            <p:cNvPr id="717951" name="Group 127"/>
            <p:cNvGrpSpPr>
              <a:grpSpLocks/>
            </p:cNvGrpSpPr>
            <p:nvPr/>
          </p:nvGrpSpPr>
          <p:grpSpPr bwMode="auto">
            <a:xfrm>
              <a:off x="2764" y="2008"/>
              <a:ext cx="889" cy="1820"/>
              <a:chOff x="1440" y="1578"/>
              <a:chExt cx="672" cy="1820"/>
            </a:xfrm>
          </p:grpSpPr>
          <p:sp>
            <p:nvSpPr>
              <p:cNvPr id="717952" name="Rectangle 128"/>
              <p:cNvSpPr>
                <a:spLocks noChangeArrowheads="1"/>
              </p:cNvSpPr>
              <p:nvPr>
                <p:custDataLst>
                  <p:tags r:id="rId65"/>
                </p:custDataLst>
              </p:nvPr>
            </p:nvSpPr>
            <p:spPr bwMode="auto">
              <a:xfrm>
                <a:off x="1440" y="157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53" name="Rectangle 129"/>
              <p:cNvSpPr>
                <a:spLocks noChangeArrowheads="1"/>
              </p:cNvSpPr>
              <p:nvPr>
                <p:custDataLst>
                  <p:tags r:id="rId66"/>
                </p:custDataLst>
              </p:nvPr>
            </p:nvSpPr>
            <p:spPr bwMode="auto">
              <a:xfrm>
                <a:off x="1440" y="1744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54" name="Rectangle 130"/>
              <p:cNvSpPr>
                <a:spLocks noChangeArrowheads="1"/>
              </p:cNvSpPr>
              <p:nvPr>
                <p:custDataLst>
                  <p:tags r:id="rId67"/>
                </p:custDataLst>
              </p:nvPr>
            </p:nvSpPr>
            <p:spPr bwMode="auto">
              <a:xfrm>
                <a:off x="1440" y="1909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55" name="Rectangle 131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1440" y="2075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56" name="Rectangle 132"/>
              <p:cNvSpPr>
                <a:spLocks noChangeArrowheads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1440" y="2240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57" name="Rectangle 133"/>
              <p:cNvSpPr>
                <a:spLocks noChangeArrowheads="1"/>
              </p:cNvSpPr>
              <p:nvPr>
                <p:custDataLst>
                  <p:tags r:id="rId70"/>
                </p:custDataLst>
              </p:nvPr>
            </p:nvSpPr>
            <p:spPr bwMode="auto">
              <a:xfrm>
                <a:off x="1440" y="2405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58" name="Rectangle 134"/>
              <p:cNvSpPr>
                <a:spLocks noChangeArrowheads="1"/>
              </p:cNvSpPr>
              <p:nvPr>
                <p:custDataLst>
                  <p:tags r:id="rId71"/>
                </p:custDataLst>
              </p:nvPr>
            </p:nvSpPr>
            <p:spPr bwMode="auto">
              <a:xfrm>
                <a:off x="1440" y="2571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59" name="Rectangle 135"/>
              <p:cNvSpPr>
                <a:spLocks noChangeArrowheads="1"/>
              </p:cNvSpPr>
              <p:nvPr>
                <p:custDataLst>
                  <p:tags r:id="rId72"/>
                </p:custDataLst>
              </p:nvPr>
            </p:nvSpPr>
            <p:spPr bwMode="auto">
              <a:xfrm>
                <a:off x="1440" y="2736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60" name="Rectangle 136"/>
              <p:cNvSpPr>
                <a:spLocks noChangeArrowheads="1"/>
              </p:cNvSpPr>
              <p:nvPr>
                <p:custDataLst>
                  <p:tags r:id="rId73"/>
                </p:custDataLst>
              </p:nvPr>
            </p:nvSpPr>
            <p:spPr bwMode="auto">
              <a:xfrm>
                <a:off x="1440" y="2901"/>
                <a:ext cx="672" cy="3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61" name="Rectangle 137"/>
              <p:cNvSpPr>
                <a:spLocks noChangeArrowheads="1"/>
              </p:cNvSpPr>
              <p:nvPr>
                <p:custDataLst>
                  <p:tags r:id="rId74"/>
                </p:custDataLst>
              </p:nvPr>
            </p:nvSpPr>
            <p:spPr bwMode="auto">
              <a:xfrm>
                <a:off x="1440" y="3232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17962" name="Text Box 138"/>
            <p:cNvSpPr txBox="1"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 rot="5400000">
              <a:off x="3034" y="3330"/>
              <a:ext cx="260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…</a:t>
              </a:r>
            </a:p>
          </p:txBody>
        </p:sp>
      </p:grpSp>
      <p:grpSp>
        <p:nvGrpSpPr>
          <p:cNvPr id="717963" name="Group 139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6278563" y="3795712"/>
            <a:ext cx="892175" cy="2889250"/>
            <a:chOff x="2764" y="2008"/>
            <a:chExt cx="889" cy="1820"/>
          </a:xfrm>
        </p:grpSpPr>
        <p:grpSp>
          <p:nvGrpSpPr>
            <p:cNvPr id="717964" name="Group 140"/>
            <p:cNvGrpSpPr>
              <a:grpSpLocks/>
            </p:cNvGrpSpPr>
            <p:nvPr/>
          </p:nvGrpSpPr>
          <p:grpSpPr bwMode="auto">
            <a:xfrm>
              <a:off x="2764" y="2008"/>
              <a:ext cx="889" cy="1820"/>
              <a:chOff x="1440" y="1578"/>
              <a:chExt cx="672" cy="1820"/>
            </a:xfrm>
          </p:grpSpPr>
          <p:sp>
            <p:nvSpPr>
              <p:cNvPr id="717965" name="Rectangle 141"/>
              <p:cNvSpPr>
                <a:spLocks noChangeArrowheads="1"/>
              </p:cNvSpPr>
              <p:nvPr>
                <p:custDataLst>
                  <p:tags r:id="rId54"/>
                </p:custDataLst>
              </p:nvPr>
            </p:nvSpPr>
            <p:spPr bwMode="auto">
              <a:xfrm>
                <a:off x="1440" y="1578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66" name="Rectangle 142"/>
              <p:cNvSpPr>
                <a:spLocks noChangeArrowheads="1"/>
              </p:cNvSpPr>
              <p:nvPr>
                <p:custDataLst>
                  <p:tags r:id="rId55"/>
                </p:custDataLst>
              </p:nvPr>
            </p:nvSpPr>
            <p:spPr bwMode="auto">
              <a:xfrm>
                <a:off x="1440" y="1744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67" name="Rectangle 143"/>
              <p:cNvSpPr>
                <a:spLocks noChangeArrowheads="1"/>
              </p:cNvSpPr>
              <p:nvPr>
                <p:custDataLst>
                  <p:tags r:id="rId56"/>
                </p:custDataLst>
              </p:nvPr>
            </p:nvSpPr>
            <p:spPr bwMode="auto">
              <a:xfrm>
                <a:off x="1440" y="1909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68" name="Rectangle 144"/>
              <p:cNvSpPr>
                <a:spLocks noChangeArrowheads="1"/>
              </p:cNvSpPr>
              <p:nvPr>
                <p:custDataLst>
                  <p:tags r:id="rId57"/>
                </p:custDataLst>
              </p:nvPr>
            </p:nvSpPr>
            <p:spPr bwMode="auto">
              <a:xfrm>
                <a:off x="1440" y="2075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69" name="Rectangle 145"/>
              <p:cNvSpPr>
                <a:spLocks noChangeArrowheads="1"/>
              </p:cNvSpPr>
              <p:nvPr>
                <p:custDataLst>
                  <p:tags r:id="rId58"/>
                </p:custDataLst>
              </p:nvPr>
            </p:nvSpPr>
            <p:spPr bwMode="auto">
              <a:xfrm>
                <a:off x="1440" y="2240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70" name="Rectangle 146"/>
              <p:cNvSpPr>
                <a:spLocks noChangeArrowheads="1"/>
              </p:cNvSpPr>
              <p:nvPr>
                <p:custDataLst>
                  <p:tags r:id="rId59"/>
                </p:custDataLst>
              </p:nvPr>
            </p:nvSpPr>
            <p:spPr bwMode="auto">
              <a:xfrm>
                <a:off x="1440" y="2405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71" name="Rectangle 147"/>
              <p:cNvSpPr>
                <a:spLocks noChangeArrowheads="1"/>
              </p:cNvSpPr>
              <p:nvPr>
                <p:custDataLst>
                  <p:tags r:id="rId60"/>
                </p:custDataLst>
              </p:nvPr>
            </p:nvSpPr>
            <p:spPr bwMode="auto">
              <a:xfrm>
                <a:off x="1440" y="2571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72" name="Rectangle 148"/>
              <p:cNvSpPr>
                <a:spLocks noChangeArrowheads="1"/>
              </p:cNvSpPr>
              <p:nvPr>
                <p:custDataLst>
                  <p:tags r:id="rId61"/>
                </p:custDataLst>
              </p:nvPr>
            </p:nvSpPr>
            <p:spPr bwMode="auto">
              <a:xfrm>
                <a:off x="1440" y="2736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73" name="Rectangle 149"/>
              <p:cNvSpPr>
                <a:spLocks noChangeArrowheads="1"/>
              </p:cNvSpPr>
              <p:nvPr>
                <p:custDataLst>
                  <p:tags r:id="rId62"/>
                </p:custDataLst>
              </p:nvPr>
            </p:nvSpPr>
            <p:spPr bwMode="auto">
              <a:xfrm>
                <a:off x="1440" y="2901"/>
                <a:ext cx="672" cy="33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7974" name="Rectangle 150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1440" y="3232"/>
                <a:ext cx="672" cy="16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17975" name="Text Box 151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 rot="5400000">
              <a:off x="3034" y="3330"/>
              <a:ext cx="260" cy="3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1">
                  <a:latin typeface="Times New Roman" charset="0"/>
                </a:rPr>
                <a:t>…</a:t>
              </a:r>
            </a:p>
          </p:txBody>
        </p:sp>
      </p:grpSp>
      <p:sp>
        <p:nvSpPr>
          <p:cNvPr id="717976" name="Rectangle 15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73913" y="3792537"/>
            <a:ext cx="892175" cy="28844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977" name="Text Box 15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369175" y="4710112"/>
            <a:ext cx="4127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b="1">
                <a:latin typeface="Times New Roman" charset="0"/>
              </a:rPr>
              <a:t>…</a:t>
            </a:r>
          </a:p>
        </p:txBody>
      </p:sp>
      <p:sp>
        <p:nvSpPr>
          <p:cNvPr id="717978" name="Text Box 15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86425" y="3509962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>
                <a:latin typeface="Times New Roman" charset="0"/>
              </a:rPr>
              <a:t>0</a:t>
            </a:r>
          </a:p>
        </p:txBody>
      </p:sp>
      <p:sp>
        <p:nvSpPr>
          <p:cNvPr id="717979" name="Text Box 15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580188" y="3509962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>
                <a:latin typeface="Times New Roman" charset="0"/>
              </a:rPr>
              <a:t>1</a:t>
            </a:r>
          </a:p>
        </p:txBody>
      </p:sp>
      <p:sp>
        <p:nvSpPr>
          <p:cNvPr id="717980" name="Text Box 15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308975" y="3509962"/>
            <a:ext cx="5095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1400">
                <a:latin typeface="Times New Roman" charset="0"/>
              </a:rPr>
              <a:t>2</a:t>
            </a:r>
            <a:r>
              <a:rPr lang="en-US" sz="1400" baseline="30000">
                <a:latin typeface="Times New Roman" charset="0"/>
              </a:rPr>
              <a:t>m</a:t>
            </a:r>
            <a:r>
              <a:rPr lang="en-US" sz="1400">
                <a:latin typeface="Times New Roman" charset="0"/>
              </a:rPr>
              <a:t>-1</a:t>
            </a:r>
          </a:p>
        </p:txBody>
      </p:sp>
      <p:sp>
        <p:nvSpPr>
          <p:cNvPr id="717985" name="Oval 16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84225" y="3794125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sp>
        <p:nvSpPr>
          <p:cNvPr id="717986" name="Oval 162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584325" y="4056062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sp>
        <p:nvSpPr>
          <p:cNvPr id="717987" name="Oval 16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84225" y="4325937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sp>
        <p:nvSpPr>
          <p:cNvPr id="717988" name="Oval 16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84325" y="4587875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sp>
        <p:nvSpPr>
          <p:cNvPr id="717989" name="Oval 16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85813" y="4838700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sp>
        <p:nvSpPr>
          <p:cNvPr id="717990" name="Oval 16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585913" y="5110162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sp>
        <p:nvSpPr>
          <p:cNvPr id="717991" name="Oval 16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85813" y="5370512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sp>
        <p:nvSpPr>
          <p:cNvPr id="717992" name="Oval 16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585913" y="5632450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sp>
        <p:nvSpPr>
          <p:cNvPr id="717995" name="Oval 17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84225" y="6415087"/>
            <a:ext cx="609600" cy="263525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= =?</a:t>
            </a:r>
          </a:p>
        </p:txBody>
      </p:sp>
      <p:sp>
        <p:nvSpPr>
          <p:cNvPr id="717996" name="Line 172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498475" y="2708275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997" name="Line 17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00063" y="3925887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998" name="Line 17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00063" y="4194175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999" name="Line 17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00063" y="4452937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00" name="Line 17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00063" y="4721225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01" name="Line 177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500063" y="4970462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02" name="Line 17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00063" y="5499100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03" name="Line 17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00063" y="5767387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06" name="Line 182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00063" y="5240337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8007" name="Line 18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00063" y="6545262"/>
            <a:ext cx="80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718008" name="AutoShape 184"/>
          <p:cNvCxnSpPr>
            <a:cxnSpLocks noChangeShapeType="1"/>
            <a:stCxn id="717997" idx="1"/>
            <a:endCxn id="717985" idx="2"/>
          </p:cNvCxnSpPr>
          <p:nvPr>
            <p:custDataLst>
              <p:tags r:id="rId35"/>
            </p:custDataLst>
          </p:nvPr>
        </p:nvCxnSpPr>
        <p:spPr bwMode="auto">
          <a:xfrm>
            <a:off x="581025" y="3925887"/>
            <a:ext cx="2032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009" name="AutoShape 185"/>
          <p:cNvCxnSpPr>
            <a:cxnSpLocks noChangeShapeType="1"/>
            <a:stCxn id="717998" idx="1"/>
            <a:endCxn id="717986" idx="2"/>
          </p:cNvCxnSpPr>
          <p:nvPr>
            <p:custDataLst>
              <p:tags r:id="rId36"/>
            </p:custDataLst>
          </p:nvPr>
        </p:nvCxnSpPr>
        <p:spPr bwMode="auto">
          <a:xfrm flipV="1">
            <a:off x="581025" y="4187825"/>
            <a:ext cx="1003300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010" name="AutoShape 186"/>
          <p:cNvCxnSpPr>
            <a:cxnSpLocks noChangeShapeType="1"/>
            <a:stCxn id="717999" idx="1"/>
            <a:endCxn id="717987" idx="2"/>
          </p:cNvCxnSpPr>
          <p:nvPr>
            <p:custDataLst>
              <p:tags r:id="rId37"/>
            </p:custDataLst>
          </p:nvPr>
        </p:nvCxnSpPr>
        <p:spPr bwMode="auto">
          <a:xfrm>
            <a:off x="581025" y="4452937"/>
            <a:ext cx="203200" cy="4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011" name="AutoShape 187"/>
          <p:cNvCxnSpPr>
            <a:cxnSpLocks noChangeShapeType="1"/>
            <a:stCxn id="718000" idx="1"/>
            <a:endCxn id="717988" idx="2"/>
          </p:cNvCxnSpPr>
          <p:nvPr>
            <p:custDataLst>
              <p:tags r:id="rId38"/>
            </p:custDataLst>
          </p:nvPr>
        </p:nvCxnSpPr>
        <p:spPr bwMode="auto">
          <a:xfrm flipV="1">
            <a:off x="581025" y="4719637"/>
            <a:ext cx="10033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012" name="AutoShape 188"/>
          <p:cNvCxnSpPr>
            <a:cxnSpLocks noChangeShapeType="1"/>
            <a:stCxn id="718001" idx="1"/>
            <a:endCxn id="717989" idx="2"/>
          </p:cNvCxnSpPr>
          <p:nvPr>
            <p:custDataLst>
              <p:tags r:id="rId39"/>
            </p:custDataLst>
          </p:nvPr>
        </p:nvCxnSpPr>
        <p:spPr bwMode="auto">
          <a:xfrm>
            <a:off x="581025" y="4970462"/>
            <a:ext cx="2047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013" name="AutoShape 189"/>
          <p:cNvCxnSpPr>
            <a:cxnSpLocks noChangeShapeType="1"/>
            <a:stCxn id="718006" idx="1"/>
            <a:endCxn id="717990" idx="2"/>
          </p:cNvCxnSpPr>
          <p:nvPr>
            <p:custDataLst>
              <p:tags r:id="rId40"/>
            </p:custDataLst>
          </p:nvPr>
        </p:nvCxnSpPr>
        <p:spPr bwMode="auto">
          <a:xfrm>
            <a:off x="581025" y="5240337"/>
            <a:ext cx="1004888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014" name="AutoShape 190"/>
          <p:cNvCxnSpPr>
            <a:cxnSpLocks noChangeShapeType="1"/>
            <a:stCxn id="718002" idx="1"/>
            <a:endCxn id="717991" idx="2"/>
          </p:cNvCxnSpPr>
          <p:nvPr>
            <p:custDataLst>
              <p:tags r:id="rId41"/>
            </p:custDataLst>
          </p:nvPr>
        </p:nvCxnSpPr>
        <p:spPr bwMode="auto">
          <a:xfrm>
            <a:off x="581025" y="5499100"/>
            <a:ext cx="20478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015" name="AutoShape 191"/>
          <p:cNvCxnSpPr>
            <a:cxnSpLocks noChangeShapeType="1"/>
            <a:stCxn id="718003" idx="1"/>
            <a:endCxn id="717992" idx="2"/>
          </p:cNvCxnSpPr>
          <p:nvPr>
            <p:custDataLst>
              <p:tags r:id="rId42"/>
            </p:custDataLst>
          </p:nvPr>
        </p:nvCxnSpPr>
        <p:spPr bwMode="auto">
          <a:xfrm flipV="1">
            <a:off x="581025" y="5764212"/>
            <a:ext cx="100488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016" name="AutoShape 192"/>
          <p:cNvCxnSpPr>
            <a:cxnSpLocks noChangeShapeType="1"/>
            <a:stCxn id="718007" idx="1"/>
            <a:endCxn id="717995" idx="2"/>
          </p:cNvCxnSpPr>
          <p:nvPr>
            <p:custDataLst>
              <p:tags r:id="rId43"/>
            </p:custDataLst>
          </p:nvPr>
        </p:nvCxnSpPr>
        <p:spPr bwMode="auto">
          <a:xfrm>
            <a:off x="581025" y="6545262"/>
            <a:ext cx="2032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017" name="AutoShape 193"/>
          <p:cNvCxnSpPr>
            <a:cxnSpLocks noChangeShapeType="1"/>
            <a:stCxn id="717985" idx="6"/>
            <a:endCxn id="717920" idx="1"/>
          </p:cNvCxnSpPr>
          <p:nvPr>
            <p:custDataLst>
              <p:tags r:id="rId44"/>
            </p:custDataLst>
          </p:nvPr>
        </p:nvCxnSpPr>
        <p:spPr bwMode="auto">
          <a:xfrm>
            <a:off x="1393825" y="3925887"/>
            <a:ext cx="1131888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18018" name="AutoShape 194"/>
          <p:cNvCxnSpPr>
            <a:cxnSpLocks noChangeShapeType="1"/>
            <a:stCxn id="717986" idx="6"/>
            <a:endCxn id="717921" idx="1"/>
          </p:cNvCxnSpPr>
          <p:nvPr>
            <p:custDataLst>
              <p:tags r:id="rId45"/>
            </p:custDataLst>
          </p:nvPr>
        </p:nvCxnSpPr>
        <p:spPr bwMode="auto">
          <a:xfrm>
            <a:off x="2193925" y="4187825"/>
            <a:ext cx="33178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18019" name="AutoShape 195"/>
          <p:cNvCxnSpPr>
            <a:cxnSpLocks noChangeShapeType="1"/>
            <a:stCxn id="717987" idx="6"/>
            <a:endCxn id="717922" idx="1"/>
          </p:cNvCxnSpPr>
          <p:nvPr>
            <p:custDataLst>
              <p:tags r:id="rId46"/>
            </p:custDataLst>
          </p:nvPr>
        </p:nvCxnSpPr>
        <p:spPr bwMode="auto">
          <a:xfrm flipV="1">
            <a:off x="1393825" y="4452937"/>
            <a:ext cx="1131888" cy="47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18020" name="AutoShape 196"/>
          <p:cNvCxnSpPr>
            <a:cxnSpLocks noChangeShapeType="1"/>
            <a:stCxn id="717988" idx="6"/>
            <a:endCxn id="717923" idx="1"/>
          </p:cNvCxnSpPr>
          <p:nvPr>
            <p:custDataLst>
              <p:tags r:id="rId47"/>
            </p:custDataLst>
          </p:nvPr>
        </p:nvCxnSpPr>
        <p:spPr bwMode="auto">
          <a:xfrm flipV="1">
            <a:off x="2193925" y="4716462"/>
            <a:ext cx="33178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18021" name="AutoShape 197"/>
          <p:cNvCxnSpPr>
            <a:cxnSpLocks noChangeShapeType="1"/>
            <a:stCxn id="717989" idx="6"/>
            <a:endCxn id="717924" idx="1"/>
          </p:cNvCxnSpPr>
          <p:nvPr>
            <p:custDataLst>
              <p:tags r:id="rId48"/>
            </p:custDataLst>
          </p:nvPr>
        </p:nvCxnSpPr>
        <p:spPr bwMode="auto">
          <a:xfrm>
            <a:off x="1395413" y="4970462"/>
            <a:ext cx="1130300" cy="79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18022" name="AutoShape 198"/>
          <p:cNvCxnSpPr>
            <a:cxnSpLocks noChangeShapeType="1"/>
            <a:stCxn id="717990" idx="6"/>
            <a:endCxn id="717925" idx="1"/>
          </p:cNvCxnSpPr>
          <p:nvPr>
            <p:custDataLst>
              <p:tags r:id="rId49"/>
            </p:custDataLst>
          </p:nvPr>
        </p:nvCxnSpPr>
        <p:spPr bwMode="auto">
          <a:xfrm flipV="1">
            <a:off x="2195513" y="5240337"/>
            <a:ext cx="3302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18023" name="AutoShape 199"/>
          <p:cNvCxnSpPr>
            <a:cxnSpLocks noChangeShapeType="1"/>
            <a:stCxn id="717991" idx="6"/>
            <a:endCxn id="717926" idx="1"/>
          </p:cNvCxnSpPr>
          <p:nvPr>
            <p:custDataLst>
              <p:tags r:id="rId50"/>
            </p:custDataLst>
          </p:nvPr>
        </p:nvCxnSpPr>
        <p:spPr bwMode="auto">
          <a:xfrm>
            <a:off x="1395413" y="5502275"/>
            <a:ext cx="11303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18024" name="AutoShape 200"/>
          <p:cNvCxnSpPr>
            <a:cxnSpLocks noChangeShapeType="1"/>
            <a:stCxn id="717992" idx="6"/>
            <a:endCxn id="717927" idx="1"/>
          </p:cNvCxnSpPr>
          <p:nvPr>
            <p:custDataLst>
              <p:tags r:id="rId51"/>
            </p:custDataLst>
          </p:nvPr>
        </p:nvCxnSpPr>
        <p:spPr bwMode="auto">
          <a:xfrm>
            <a:off x="2195513" y="5764212"/>
            <a:ext cx="3302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18025" name="AutoShape 201"/>
          <p:cNvCxnSpPr>
            <a:cxnSpLocks noChangeShapeType="1"/>
            <a:stCxn id="717995" idx="6"/>
            <a:endCxn id="717929" idx="1"/>
          </p:cNvCxnSpPr>
          <p:nvPr>
            <p:custDataLst>
              <p:tags r:id="rId52"/>
            </p:custDataLst>
          </p:nvPr>
        </p:nvCxnSpPr>
        <p:spPr bwMode="auto">
          <a:xfrm>
            <a:off x="1393825" y="6546850"/>
            <a:ext cx="1131888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sp>
        <p:nvSpPr>
          <p:cNvPr id="12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6506"/>
          </a:xfrm>
        </p:spPr>
        <p:txBody>
          <a:bodyPr>
            <a:normAutofit/>
          </a:bodyPr>
          <a:lstStyle/>
          <a:p>
            <a:r>
              <a:rPr lang="en-US" dirty="0" smtClean="0"/>
              <a:t>Full Associative = 2^N Way Associative</a:t>
            </a:r>
          </a:p>
          <a:p>
            <a:pPr lvl="1"/>
            <a:r>
              <a:rPr lang="en-US" dirty="0" smtClean="0"/>
              <a:t>Everything goes Anywhere!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60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far, we have three types of memory:</a:t>
            </a:r>
          </a:p>
          <a:p>
            <a:pPr lvl="1"/>
            <a:r>
              <a:rPr lang="en-US" dirty="0" smtClean="0"/>
              <a:t>Registers (between pipeline stages)</a:t>
            </a:r>
          </a:p>
          <a:p>
            <a:pPr lvl="1"/>
            <a:r>
              <a:rPr lang="en-US" dirty="0" smtClean="0"/>
              <a:t>Register File</a:t>
            </a:r>
          </a:p>
          <a:p>
            <a:pPr lvl="1"/>
            <a:r>
              <a:rPr lang="en-US" dirty="0" smtClean="0"/>
              <a:t>Giant Magic Black Box for </a:t>
            </a:r>
            <a:r>
              <a:rPr lang="en-US" dirty="0" err="1" smtClean="0"/>
              <a:t>lw</a:t>
            </a:r>
            <a:r>
              <a:rPr lang="en-US" dirty="0" smtClean="0"/>
              <a:t> and </a:t>
            </a:r>
            <a:r>
              <a:rPr lang="en-US" dirty="0" err="1" smtClean="0"/>
              <a:t>sw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Inside the box is </a:t>
            </a:r>
            <a:r>
              <a:rPr lang="en-US" dirty="0" err="1" smtClean="0"/>
              <a:t>CompArch’s</a:t>
            </a:r>
            <a:r>
              <a:rPr lang="en-US" dirty="0" smtClean="0"/>
              <a:t> favorite thing:</a:t>
            </a:r>
          </a:p>
          <a:p>
            <a:pPr lvl="1"/>
            <a:r>
              <a:rPr lang="en-US" dirty="0" smtClean="0"/>
              <a:t>More Black Boxes</a:t>
            </a:r>
          </a:p>
        </p:txBody>
      </p:sp>
    </p:spTree>
    <p:extLst>
      <p:ext uri="{BB962C8B-B14F-4D97-AF65-F5344CB8AC3E}">
        <p14:creationId xmlns:p14="http://schemas.microsoft.com/office/powerpoint/2010/main" val="263032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gets evicted?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 #1: Random</a:t>
            </a:r>
          </a:p>
          <a:p>
            <a:pPr lvl="1"/>
            <a:r>
              <a:rPr lang="en-US" dirty="0" smtClean="0"/>
              <a:t>Just arbitrarily pick from possible locations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Approach #2: Least Recently Used (LRU)</a:t>
            </a:r>
          </a:p>
          <a:p>
            <a:pPr lvl="1"/>
            <a:r>
              <a:rPr lang="en-US" dirty="0" smtClean="0"/>
              <a:t>Use temporal locality</a:t>
            </a:r>
          </a:p>
          <a:p>
            <a:pPr lvl="1"/>
            <a:r>
              <a:rPr lang="en-US" dirty="0" smtClean="0"/>
              <a:t>Must track somehow – extra bits to recent usage</a:t>
            </a:r>
          </a:p>
          <a:p>
            <a:endParaRPr lang="en-US" dirty="0" smtClean="0"/>
          </a:p>
          <a:p>
            <a:r>
              <a:rPr lang="en-US" dirty="0" smtClean="0"/>
              <a:t>In practice, Random ~12% worse than LRU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4136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Arrangement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Direct Mapped</a:t>
            </a:r>
            <a:r>
              <a:rPr lang="en-US" dirty="0"/>
              <a:t> – Memory addresses map to particular location in that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1-Way Associative Set</a:t>
            </a:r>
            <a:endParaRPr lang="en-US" dirty="0"/>
          </a:p>
          <a:p>
            <a:endParaRPr lang="en-US" b="1" dirty="0"/>
          </a:p>
          <a:p>
            <a:r>
              <a:rPr lang="en-US" b="1" dirty="0"/>
              <a:t>Fully Associative</a:t>
            </a:r>
            <a:r>
              <a:rPr lang="en-US" dirty="0"/>
              <a:t> – Data can be placed anywhere in the </a:t>
            </a:r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2^n-Way Associative Set </a:t>
            </a:r>
            <a:endParaRPr lang="en-US" dirty="0"/>
          </a:p>
          <a:p>
            <a:endParaRPr lang="en-US" b="1" dirty="0"/>
          </a:p>
          <a:p>
            <a:r>
              <a:rPr lang="en-US" b="1" dirty="0"/>
              <a:t>N-way Set Associative</a:t>
            </a:r>
            <a:r>
              <a:rPr lang="en-US" dirty="0"/>
              <a:t> – Data can be placed in a limited number of </a:t>
            </a:r>
            <a:r>
              <a:rPr lang="en-US" dirty="0" smtClean="0"/>
              <a:t>places </a:t>
            </a:r>
            <a:r>
              <a:rPr lang="en-US" dirty="0"/>
              <a:t>in the cache depending upon the memory </a:t>
            </a:r>
            <a:r>
              <a:rPr lang="en-US" dirty="0" smtClean="0"/>
              <a:t>address</a:t>
            </a:r>
          </a:p>
        </p:txBody>
      </p:sp>
    </p:spTree>
    <p:extLst>
      <p:ext uri="{BB962C8B-B14F-4D97-AF65-F5344CB8AC3E}">
        <p14:creationId xmlns:p14="http://schemas.microsoft.com/office/powerpoint/2010/main" val="5310322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748"/>
            <a:ext cx="6705600" cy="6641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4114800" y="3581400"/>
            <a:ext cx="3810000" cy="2514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829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L1 Data Cache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 = ?</a:t>
            </a:r>
          </a:p>
          <a:p>
            <a:endParaRPr lang="en-US" dirty="0" smtClean="0"/>
          </a:p>
          <a:p>
            <a:r>
              <a:rPr lang="en-US" dirty="0" smtClean="0"/>
              <a:t>N = ?</a:t>
            </a:r>
          </a:p>
          <a:p>
            <a:endParaRPr lang="en-US" dirty="0"/>
          </a:p>
          <a:p>
            <a:r>
              <a:rPr lang="en-US" dirty="0" smtClean="0"/>
              <a:t>Tag Size = ?</a:t>
            </a:r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19" y="1896269"/>
            <a:ext cx="4317344" cy="427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19529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L1 Data Cache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 = 6 bits</a:t>
            </a:r>
          </a:p>
          <a:p>
            <a:pPr lvl="1"/>
            <a:r>
              <a:rPr lang="en-US" dirty="0" smtClean="0"/>
              <a:t>64-byte line size</a:t>
            </a:r>
          </a:p>
          <a:p>
            <a:pPr lvl="1"/>
            <a:r>
              <a:rPr lang="en-US" dirty="0" smtClean="0"/>
              <a:t>64 byte blocks</a:t>
            </a:r>
          </a:p>
          <a:p>
            <a:pPr lvl="1"/>
            <a:r>
              <a:rPr lang="en-US" dirty="0" smtClean="0"/>
              <a:t>2^6 = 64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 = 6 bits</a:t>
            </a:r>
          </a:p>
          <a:p>
            <a:pPr lvl="1"/>
            <a:r>
              <a:rPr lang="en-US" dirty="0" smtClean="0"/>
              <a:t>32kByte -&gt; 15 bits</a:t>
            </a:r>
          </a:p>
          <a:p>
            <a:pPr lvl="1"/>
            <a:r>
              <a:rPr lang="en-US" dirty="0" smtClean="0"/>
              <a:t>8 way -&gt; 3 fewer bits</a:t>
            </a:r>
          </a:p>
          <a:p>
            <a:pPr lvl="1"/>
            <a:r>
              <a:rPr lang="en-US" dirty="0" smtClean="0"/>
              <a:t>M=6 -&gt; 6 fewer bits</a:t>
            </a:r>
          </a:p>
          <a:p>
            <a:endParaRPr lang="en-US" dirty="0"/>
          </a:p>
          <a:p>
            <a:r>
              <a:rPr lang="en-US" dirty="0" smtClean="0"/>
              <a:t>Tag Size = 52 bits</a:t>
            </a:r>
          </a:p>
          <a:p>
            <a:pPr lvl="1"/>
            <a:r>
              <a:rPr lang="en-US" dirty="0" smtClean="0"/>
              <a:t>64 bit address space</a:t>
            </a:r>
          </a:p>
          <a:p>
            <a:pPr lvl="1"/>
            <a:r>
              <a:rPr lang="en-US" dirty="0" smtClean="0"/>
              <a:t>Whatever is left over</a:t>
            </a:r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19" y="1896269"/>
            <a:ext cx="4317344" cy="427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96148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C’s of Cache Misses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Compulsory/</a:t>
            </a:r>
            <a:r>
              <a:rPr lang="en-US" dirty="0" err="1" smtClean="0"/>
              <a:t>Coldstart</a:t>
            </a:r>
            <a:endParaRPr lang="en-US" dirty="0" smtClean="0"/>
          </a:p>
          <a:p>
            <a:pPr lvl="1"/>
            <a:r>
              <a:rPr lang="en-US" dirty="0" smtClean="0"/>
              <a:t>First access to a block – basically unavoidable</a:t>
            </a:r>
          </a:p>
          <a:p>
            <a:pPr lvl="1"/>
            <a:r>
              <a:rPr lang="en-US" dirty="0" smtClean="0"/>
              <a:t>For long-running programs this is a small fraction of misses</a:t>
            </a:r>
          </a:p>
          <a:p>
            <a:r>
              <a:rPr lang="en-US" dirty="0" smtClean="0"/>
              <a:t>Capacity</a:t>
            </a:r>
          </a:p>
          <a:p>
            <a:pPr lvl="1"/>
            <a:r>
              <a:rPr lang="en-US" dirty="0" smtClean="0"/>
              <a:t>Had been loaded, evicted by too many other accesses</a:t>
            </a:r>
          </a:p>
          <a:p>
            <a:pPr lvl="1"/>
            <a:r>
              <a:rPr lang="en-US" dirty="0" smtClean="0"/>
              <a:t>Can only be mitigated by cache size </a:t>
            </a:r>
          </a:p>
          <a:p>
            <a:r>
              <a:rPr lang="en-US" dirty="0" smtClean="0"/>
              <a:t>Conflict</a:t>
            </a:r>
          </a:p>
          <a:p>
            <a:pPr lvl="1"/>
            <a:r>
              <a:rPr lang="en-US" dirty="0" smtClean="0"/>
              <a:t>Had been loaded, evicted by mapping conflict</a:t>
            </a:r>
          </a:p>
          <a:p>
            <a:pPr lvl="1"/>
            <a:r>
              <a:rPr lang="en-US" dirty="0" smtClean="0"/>
              <a:t>Mitigated by associativity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068736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Cache </a:t>
            </a:r>
            <a:r>
              <a:rPr lang="en-US" dirty="0"/>
              <a:t>Miss Example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/>
              <a:t>8-word cache, </a:t>
            </a:r>
            <a:r>
              <a:rPr lang="en-US" dirty="0" smtClean="0"/>
              <a:t>8-byte </a:t>
            </a:r>
            <a:r>
              <a:rPr lang="en-US" dirty="0"/>
              <a:t>blocks.  Determine types of misses (CAP, COLD, CONF).</a:t>
            </a:r>
          </a:p>
        </p:txBody>
      </p:sp>
      <p:graphicFrame>
        <p:nvGraphicFramePr>
          <p:cNvPr id="7" name="Group 111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39818411"/>
              </p:ext>
            </p:extLst>
          </p:nvPr>
        </p:nvGraphicFramePr>
        <p:xfrm>
          <a:off x="741363" y="2297112"/>
          <a:ext cx="7620000" cy="4332288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Byte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Addr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Block 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Direct Mapped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2-Way Assoc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Fully Assoc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Total Miss: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86952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Cache </a:t>
            </a:r>
            <a:r>
              <a:rPr lang="en-US" dirty="0"/>
              <a:t>Miss Example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/>
              <a:t>8-word cache, </a:t>
            </a:r>
            <a:r>
              <a:rPr lang="en-US" dirty="0" smtClean="0"/>
              <a:t>8-byte </a:t>
            </a:r>
            <a:r>
              <a:rPr lang="en-US" dirty="0"/>
              <a:t>blocks.  Determine types of misses (CAP, COLD, CONF).</a:t>
            </a:r>
          </a:p>
        </p:txBody>
      </p:sp>
      <p:graphicFrame>
        <p:nvGraphicFramePr>
          <p:cNvPr id="7" name="Group 111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74636054"/>
              </p:ext>
            </p:extLst>
          </p:nvPr>
        </p:nvGraphicFramePr>
        <p:xfrm>
          <a:off x="741363" y="2297112"/>
          <a:ext cx="7620000" cy="4484688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Byte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Addr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Block 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Direct Mapped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2-Way Assoc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Fully Assoc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(in 0’s block)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Conf (w/56)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Total Miss: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4507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Split Caches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Often separate Instruction and Data Caches</a:t>
            </a:r>
            <a:endParaRPr lang="en-US" dirty="0"/>
          </a:p>
          <a:p>
            <a:pPr lvl="1"/>
            <a:r>
              <a:rPr lang="en-US" dirty="0" smtClean="0"/>
              <a:t>Harvard Architecture: Split I &amp; D</a:t>
            </a:r>
          </a:p>
          <a:p>
            <a:pPr lvl="1"/>
            <a:r>
              <a:rPr lang="en-US" dirty="0" smtClean="0"/>
              <a:t>von Neumann Architecture: Unified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Higher bandwidth</a:t>
            </a:r>
          </a:p>
          <a:p>
            <a:r>
              <a:rPr lang="en-US" dirty="0" smtClean="0"/>
              <a:t>Optimize </a:t>
            </a:r>
            <a:r>
              <a:rPr lang="en-US" dirty="0"/>
              <a:t>to </a:t>
            </a:r>
            <a:r>
              <a:rPr lang="en-US" dirty="0" smtClean="0"/>
              <a:t>usage</a:t>
            </a:r>
          </a:p>
          <a:p>
            <a:r>
              <a:rPr lang="en-US" dirty="0" smtClean="0"/>
              <a:t>Slightly </a:t>
            </a:r>
            <a:r>
              <a:rPr lang="en-US" dirty="0"/>
              <a:t>higher miss </a:t>
            </a:r>
            <a:r>
              <a:rPr lang="en-US" dirty="0" smtClean="0"/>
              <a:t>rate: each </a:t>
            </a:r>
            <a:r>
              <a:rPr lang="en-US" dirty="0"/>
              <a:t>cache is </a:t>
            </a:r>
            <a:r>
              <a:rPr lang="en-US" dirty="0" smtClean="0"/>
              <a:t>smaller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9388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Remaining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Finish Cache Example (Answers Below)</a:t>
            </a:r>
          </a:p>
          <a:p>
            <a:r>
              <a:rPr lang="en-US" dirty="0" smtClean="0"/>
              <a:t>Find out what your computer’s caches are</a:t>
            </a:r>
          </a:p>
          <a:p>
            <a:endParaRPr lang="en-US" dirty="0"/>
          </a:p>
          <a:p>
            <a:r>
              <a:rPr lang="en-US" dirty="0" smtClean="0"/>
              <a:t>Write your </a:t>
            </a:r>
            <a:r>
              <a:rPr lang="en-US" dirty="0" smtClean="0"/>
              <a:t>own “Pop Quiz” </a:t>
            </a:r>
            <a:r>
              <a:rPr lang="en-US" dirty="0" smtClean="0"/>
              <a:t>on </a:t>
            </a:r>
            <a:r>
              <a:rPr lang="en-US" dirty="0" smtClean="0"/>
              <a:t>Caching</a:t>
            </a:r>
          </a:p>
          <a:p>
            <a:endParaRPr lang="en-US" dirty="0"/>
          </a:p>
          <a:p>
            <a:r>
              <a:rPr lang="en-US" dirty="0" smtClean="0"/>
              <a:t>We will exchange &amp; take </a:t>
            </a:r>
            <a:r>
              <a:rPr lang="en-US" dirty="0" err="1" smtClean="0"/>
              <a:t>quizes</a:t>
            </a:r>
            <a:endParaRPr lang="en-US" dirty="0" smtClean="0"/>
          </a:p>
          <a:p>
            <a:pPr lvl="1"/>
            <a:r>
              <a:rPr lang="en-US" dirty="0" smtClean="0"/>
              <a:t>Not graded</a:t>
            </a:r>
          </a:p>
          <a:p>
            <a:pPr lvl="1"/>
            <a:r>
              <a:rPr lang="en-US" dirty="0" smtClean="0"/>
              <a:t>Then discuss</a:t>
            </a:r>
          </a:p>
        </p:txBody>
      </p:sp>
    </p:spTree>
    <p:extLst>
      <p:ext uri="{BB962C8B-B14F-4D97-AF65-F5344CB8AC3E}">
        <p14:creationId xmlns:p14="http://schemas.microsoft.com/office/powerpoint/2010/main" val="1909664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far, we have three types of memory:</a:t>
            </a:r>
          </a:p>
          <a:p>
            <a:pPr lvl="1"/>
            <a:r>
              <a:rPr lang="en-US" dirty="0" smtClean="0"/>
              <a:t>Registers (between pipeline stages)</a:t>
            </a:r>
          </a:p>
          <a:p>
            <a:pPr lvl="1"/>
            <a:r>
              <a:rPr lang="en-US" dirty="0" smtClean="0"/>
              <a:t>Register File</a:t>
            </a:r>
          </a:p>
          <a:p>
            <a:pPr lvl="1"/>
            <a:r>
              <a:rPr lang="en-US" dirty="0" smtClean="0"/>
              <a:t>Giant Magic Black Box for </a:t>
            </a:r>
            <a:r>
              <a:rPr lang="en-US" dirty="0" err="1" smtClean="0"/>
              <a:t>lw</a:t>
            </a:r>
            <a:r>
              <a:rPr lang="en-US" dirty="0" smtClean="0"/>
              <a:t> and </a:t>
            </a:r>
            <a:r>
              <a:rPr lang="en-US" dirty="0" err="1" smtClean="0"/>
              <a:t>sw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Inside the box is </a:t>
            </a:r>
            <a:r>
              <a:rPr lang="en-US" dirty="0" err="1" smtClean="0"/>
              <a:t>CompArch’s</a:t>
            </a:r>
            <a:r>
              <a:rPr lang="en-US" dirty="0" smtClean="0"/>
              <a:t> favorite thing:</a:t>
            </a:r>
          </a:p>
          <a:p>
            <a:pPr lvl="1"/>
            <a:r>
              <a:rPr lang="en-US" dirty="0" smtClean="0"/>
              <a:t>More Black Boxes</a:t>
            </a:r>
          </a:p>
          <a:p>
            <a:pPr lvl="1"/>
            <a:r>
              <a:rPr lang="en-US" dirty="0" smtClean="0"/>
              <a:t>WITH KNOBS ON THEM WE CAN ADJUST</a:t>
            </a:r>
          </a:p>
        </p:txBody>
      </p:sp>
    </p:spTree>
    <p:extLst>
      <p:ext uri="{BB962C8B-B14F-4D97-AF65-F5344CB8AC3E}">
        <p14:creationId xmlns:p14="http://schemas.microsoft.com/office/powerpoint/2010/main" val="94830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 specific Cache:</a:t>
            </a:r>
          </a:p>
          <a:p>
            <a:pPr lvl="1"/>
            <a:r>
              <a:rPr lang="en-US" dirty="0" smtClean="0"/>
              <a:t>How big is the tag? Where does address X map?</a:t>
            </a:r>
          </a:p>
          <a:p>
            <a:pPr lvl="1"/>
            <a:endParaRPr lang="en-US" dirty="0"/>
          </a:p>
          <a:p>
            <a:r>
              <a:rPr lang="en-US" dirty="0" smtClean="0"/>
              <a:t>Describe an access pattern:</a:t>
            </a:r>
          </a:p>
          <a:p>
            <a:pPr lvl="1"/>
            <a:r>
              <a:rPr lang="en-US" dirty="0" smtClean="0"/>
              <a:t>Hit Rate?  Average Access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4672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Summary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Software Developers must respect the cache!</a:t>
            </a:r>
          </a:p>
          <a:p>
            <a:pPr lvl="1"/>
            <a:r>
              <a:rPr lang="en-US" dirty="0" smtClean="0"/>
              <a:t>Usually a good place to start optimizing</a:t>
            </a:r>
          </a:p>
          <a:p>
            <a:pPr lvl="2"/>
            <a:r>
              <a:rPr lang="en-US" dirty="0" smtClean="0"/>
              <a:t>Especially on laptops/desktops/servers</a:t>
            </a:r>
          </a:p>
          <a:p>
            <a:pPr lvl="1"/>
            <a:r>
              <a:rPr lang="en-US" dirty="0" smtClean="0"/>
              <a:t>Cache Line size? Page size?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Cache design implies a usage pattern</a:t>
            </a:r>
          </a:p>
          <a:p>
            <a:pPr lvl="1"/>
            <a:r>
              <a:rPr lang="en-US" dirty="0" smtClean="0"/>
              <a:t>Very good for instruction &amp; stack</a:t>
            </a:r>
          </a:p>
          <a:p>
            <a:pPr lvl="1"/>
            <a:r>
              <a:rPr lang="en-US" dirty="0" smtClean="0"/>
              <a:t>Not as good for Heap</a:t>
            </a:r>
          </a:p>
          <a:p>
            <a:pPr lvl="1"/>
            <a:r>
              <a:rPr lang="en-US" dirty="0" smtClean="0"/>
              <a:t>Modern languages are very </a:t>
            </a:r>
            <a:r>
              <a:rPr lang="en-US" dirty="0" err="1" smtClean="0"/>
              <a:t>heapy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372419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n-NO" sz="1800" dirty="0" smtClean="0">
                <a:latin typeface="Courier New" pitchFamily="49" charset="0"/>
                <a:cs typeface="Courier New" pitchFamily="49" charset="0"/>
              </a:rPr>
              <a:t>for (k = 0; k &lt; n; k++){ for (i = 0; i &lt; n; i++){</a:t>
            </a:r>
          </a:p>
          <a:p>
            <a:pPr marL="0" indent="0">
              <a:buNone/>
            </a:pPr>
            <a:r>
              <a:rPr lang="nn-NO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1800" dirty="0" smtClean="0">
                <a:latin typeface="Courier New" pitchFamily="49" charset="0"/>
                <a:cs typeface="Courier New" pitchFamily="49" charset="0"/>
              </a:rPr>
              <a:t>  for (j = 0; j &lt; n; j++){</a:t>
            </a:r>
          </a:p>
          <a:p>
            <a:pPr marL="0" indent="0">
              <a:buNone/>
            </a:pPr>
            <a:r>
              <a:rPr lang="nn-NO" sz="1800" dirty="0" smtClean="0">
                <a:latin typeface="Courier New" pitchFamily="49" charset="0"/>
                <a:cs typeface="Courier New" pitchFamily="49" charset="0"/>
              </a:rPr>
              <a:t>      c[k][i] = c[k][i] + a[k][j]*b[j][i];</a:t>
            </a:r>
          </a:p>
          <a:p>
            <a:pPr marL="0" indent="0">
              <a:buNone/>
            </a:pPr>
            <a:r>
              <a:rPr lang="nn-NO" sz="1800" dirty="0" smtClean="0">
                <a:latin typeface="Courier New" pitchFamily="49" charset="0"/>
                <a:cs typeface="Courier New" pitchFamily="49" charset="0"/>
              </a:rPr>
              <a:t>}}}</a:t>
            </a:r>
          </a:p>
          <a:p>
            <a:pPr marL="0" indent="0">
              <a:buNone/>
            </a:pPr>
            <a:endParaRPr lang="nn-NO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n-NO" sz="1800" dirty="0" smtClean="0">
                <a:latin typeface="Courier New" pitchFamily="49" charset="0"/>
                <a:cs typeface="Courier New" pitchFamily="49" charset="0"/>
              </a:rPr>
              <a:t>Vs</a:t>
            </a:r>
          </a:p>
          <a:p>
            <a:pPr marL="0" indent="0">
              <a:buNone/>
            </a:pPr>
            <a:endParaRPr lang="nn-NO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n-NO" sz="1800" dirty="0" smtClean="0">
                <a:latin typeface="Courier New" pitchFamily="49" charset="0"/>
                <a:cs typeface="Courier New" pitchFamily="49" charset="0"/>
              </a:rPr>
              <a:t>for (k = 0; k &lt; n; k++){ for (i = 0; i &lt; n; i++){</a:t>
            </a:r>
          </a:p>
          <a:p>
            <a:pPr marL="0" indent="0">
              <a:buNone/>
            </a:pPr>
            <a:r>
              <a:rPr lang="nn-NO" sz="1800" dirty="0" smtClean="0">
                <a:latin typeface="Courier New" pitchFamily="49" charset="0"/>
                <a:cs typeface="Courier New" pitchFamily="49" charset="0"/>
              </a:rPr>
              <a:t>   for (j = 0; j &lt; n; j++){</a:t>
            </a:r>
          </a:p>
          <a:p>
            <a:pPr marL="0" indent="0">
              <a:buNone/>
            </a:pPr>
            <a:r>
              <a:rPr lang="nn-NO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pl-PL" sz="1800" dirty="0" smtClean="0">
                <a:latin typeface="Courier New" pitchFamily="49" charset="0"/>
                <a:cs typeface="Courier New" pitchFamily="49" charset="0"/>
              </a:rPr>
              <a:t>c[i][j] = c[i][j] + a[i][k]*b[k][j];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nn-NO" sz="1800" dirty="0" smtClean="0">
                <a:latin typeface="Courier New" pitchFamily="49" charset="0"/>
                <a:cs typeface="Courier New" pitchFamily="49" charset="0"/>
              </a:rPr>
              <a:t>}}}</a:t>
            </a: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Which has better locality?</a:t>
            </a:r>
            <a:endParaRPr lang="en-US" dirty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7623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Miss Comparison</a:t>
            </a:r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Fill in the blanks: Zero, Low, Medium, High, Same for all</a:t>
            </a:r>
          </a:p>
        </p:txBody>
      </p:sp>
      <p:graphicFrame>
        <p:nvGraphicFramePr>
          <p:cNvPr id="8" name="Group 4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81977621"/>
              </p:ext>
            </p:extLst>
          </p:nvPr>
        </p:nvGraphicFramePr>
        <p:xfrm>
          <a:off x="511175" y="2749296"/>
          <a:ext cx="7850188" cy="2657032"/>
        </p:xfrm>
        <a:graphic>
          <a:graphicData uri="http://schemas.openxmlformats.org/drawingml/2006/table">
            <a:tbl>
              <a:tblPr/>
              <a:tblGrid>
                <a:gridCol w="2046288"/>
                <a:gridCol w="1584325"/>
                <a:gridCol w="2374900"/>
                <a:gridCol w="1844675"/>
              </a:tblGrid>
              <a:tr h="200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Direct Mapped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N-Way Set Associative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Fully Associative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423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Cache Size: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Small, Medium, Big?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Compulsory Miss: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Capacity Miss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Conflict Miss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Invalidation Miss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2400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Miss Comparison</a:t>
            </a:r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Fill in the blanks: Zero, Low, Medium, High, Same for all</a:t>
            </a:r>
          </a:p>
        </p:txBody>
      </p:sp>
      <p:graphicFrame>
        <p:nvGraphicFramePr>
          <p:cNvPr id="8" name="Group 4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53196997"/>
              </p:ext>
            </p:extLst>
          </p:nvPr>
        </p:nvGraphicFramePr>
        <p:xfrm>
          <a:off x="511175" y="2749296"/>
          <a:ext cx="7850188" cy="3651504"/>
        </p:xfrm>
        <a:graphic>
          <a:graphicData uri="http://schemas.openxmlformats.org/drawingml/2006/table">
            <a:tbl>
              <a:tblPr/>
              <a:tblGrid>
                <a:gridCol w="2046288"/>
                <a:gridCol w="1584325"/>
                <a:gridCol w="2374900"/>
                <a:gridCol w="1844675"/>
              </a:tblGrid>
              <a:tr h="2000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Direct Mapped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N-Way Set Associative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Fully Associative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423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Cache Size: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Small, Medium, Big?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Big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(Few comparators)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Medium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Small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(lots of comparators)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Compulsory Miss: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Same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Capacity Miss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Low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Medium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Conflict Miss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High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Medium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Zero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Invalidation Miss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Same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8595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Cache </a:t>
            </a:r>
            <a:r>
              <a:rPr lang="en-US" dirty="0"/>
              <a:t>Miss Example</a:t>
            </a:r>
          </a:p>
        </p:txBody>
      </p:sp>
      <p:sp>
        <p:nvSpPr>
          <p:cNvPr id="791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/>
              <a:t>8-word cache, </a:t>
            </a:r>
            <a:r>
              <a:rPr lang="en-US" dirty="0" smtClean="0"/>
              <a:t>8-byte </a:t>
            </a:r>
            <a:r>
              <a:rPr lang="en-US" dirty="0"/>
              <a:t>blocks.  Determine types of misses (CAP, COLD, CONF).</a:t>
            </a:r>
          </a:p>
        </p:txBody>
      </p:sp>
      <p:graphicFrame>
        <p:nvGraphicFramePr>
          <p:cNvPr id="7" name="Group 111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34221460"/>
              </p:ext>
            </p:extLst>
          </p:nvPr>
        </p:nvGraphicFramePr>
        <p:xfrm>
          <a:off x="741363" y="2297112"/>
          <a:ext cx="7620000" cy="4484688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  <a:gridCol w="1524000"/>
              </a:tblGrid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Byte </a:t>
                      </a: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Addr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Block Addr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Direct Mapped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2-Way Assoc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Fully Assoc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368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(in 0’s block)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(in 0’s block)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 </a:t>
                      </a: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(in 0’s block)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Conf (w/56)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Conf (w/56)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Conf (w/8)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Cold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Hit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Cap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Total Miss: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45075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B9C01-5595-ED4D-8B4C-AED47C560FCA}" type="slidenum">
              <a:rPr lang="en-US"/>
              <a:pPr/>
              <a:t>56</a:t>
            </a:fld>
            <a:endParaRPr lang="en-US"/>
          </a:p>
        </p:txBody>
      </p:sp>
      <p:sp>
        <p:nvSpPr>
          <p:cNvPr id="7362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Replacement Methods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If we need to load a new cache line, where does it go?</a:t>
            </a:r>
          </a:p>
          <a:p>
            <a:endParaRPr lang="en-US"/>
          </a:p>
          <a:p>
            <a:r>
              <a:rPr lang="en-US"/>
              <a:t>Direct-mapped</a:t>
            </a:r>
          </a:p>
          <a:p>
            <a:endParaRPr lang="en-US"/>
          </a:p>
          <a:p>
            <a:r>
              <a:rPr lang="en-US"/>
              <a:t>	</a:t>
            </a:r>
            <a:r>
              <a:rPr lang="en-US">
                <a:solidFill>
                  <a:srgbClr val="FF00FF"/>
                </a:solidFill>
              </a:rPr>
              <a:t>Only one possible location</a:t>
            </a:r>
          </a:p>
          <a:p>
            <a:endParaRPr lang="en-US">
              <a:solidFill>
                <a:srgbClr val="FF00FF"/>
              </a:solidFill>
            </a:endParaRPr>
          </a:p>
          <a:p>
            <a:r>
              <a:rPr lang="en-US"/>
              <a:t>Set Associative</a:t>
            </a:r>
          </a:p>
          <a:p>
            <a:endParaRPr lang="en-US"/>
          </a:p>
          <a:p>
            <a:r>
              <a:rPr lang="en-US"/>
              <a:t>	</a:t>
            </a:r>
            <a:r>
              <a:rPr lang="en-US">
                <a:solidFill>
                  <a:srgbClr val="FF00FF"/>
                </a:solidFill>
              </a:rPr>
              <a:t>N locations possible, optimize for temporal locality?</a:t>
            </a:r>
          </a:p>
          <a:p>
            <a:endParaRPr lang="en-US">
              <a:solidFill>
                <a:srgbClr val="FF00FF"/>
              </a:solidFill>
            </a:endParaRPr>
          </a:p>
          <a:p>
            <a:r>
              <a:rPr lang="en-US"/>
              <a:t>Fully Associative</a:t>
            </a:r>
          </a:p>
          <a:p>
            <a:endParaRPr lang="en-US"/>
          </a:p>
          <a:p>
            <a:r>
              <a:rPr lang="en-US"/>
              <a:t>	</a:t>
            </a:r>
            <a:r>
              <a:rPr lang="en-US">
                <a:solidFill>
                  <a:srgbClr val="FF00FF"/>
                </a:solidFill>
              </a:rPr>
              <a:t>All locations possible, optimize for temporal locality?</a:t>
            </a:r>
          </a:p>
          <a:p>
            <a:endParaRPr lang="en-US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933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Example</a:t>
            </a:r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Assume 4 byte cache</a:t>
            </a:r>
          </a:p>
          <a:p>
            <a:r>
              <a:rPr lang="en-US"/>
              <a:t>Access pattern: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00001</a:t>
            </a:r>
          </a:p>
          <a:p>
            <a:pPr>
              <a:buFontTx/>
              <a:buNone/>
            </a:pPr>
            <a:r>
              <a:rPr lang="en-US"/>
              <a:t>00110</a:t>
            </a:r>
          </a:p>
          <a:p>
            <a:pPr>
              <a:buFontTx/>
              <a:buNone/>
            </a:pPr>
            <a:r>
              <a:rPr lang="en-US"/>
              <a:t>00001</a:t>
            </a:r>
          </a:p>
          <a:p>
            <a:pPr>
              <a:buFontTx/>
              <a:buNone/>
            </a:pPr>
            <a:r>
              <a:rPr lang="en-US"/>
              <a:t>11010</a:t>
            </a:r>
          </a:p>
          <a:p>
            <a:pPr>
              <a:buFontTx/>
              <a:buNone/>
            </a:pPr>
            <a:r>
              <a:rPr lang="en-US"/>
              <a:t>00110</a:t>
            </a:r>
          </a:p>
        </p:txBody>
      </p:sp>
      <p:grpSp>
        <p:nvGrpSpPr>
          <p:cNvPr id="699516" name="Group 12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743200" y="3581400"/>
            <a:ext cx="5113338" cy="1600200"/>
            <a:chOff x="1142" y="1560"/>
            <a:chExt cx="3221" cy="1008"/>
          </a:xfrm>
        </p:grpSpPr>
        <p:sp>
          <p:nvSpPr>
            <p:cNvPr id="699467" name="Text Box 7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142" y="1879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0</a:t>
              </a:r>
            </a:p>
          </p:txBody>
        </p:sp>
        <p:sp>
          <p:nvSpPr>
            <p:cNvPr id="699468" name="Text Box 7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1142" y="2045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1</a:t>
              </a:r>
            </a:p>
          </p:txBody>
        </p:sp>
        <p:sp>
          <p:nvSpPr>
            <p:cNvPr id="699469" name="Text Box 7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142" y="2210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2</a:t>
              </a:r>
            </a:p>
          </p:txBody>
        </p:sp>
        <p:sp>
          <p:nvSpPr>
            <p:cNvPr id="699470" name="Text Box 7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142" y="2376"/>
              <a:ext cx="172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400">
                  <a:latin typeface="Times New Roman" charset="0"/>
                </a:rPr>
                <a:t>3</a:t>
              </a:r>
            </a:p>
          </p:txBody>
        </p:sp>
        <p:sp>
          <p:nvSpPr>
            <p:cNvPr id="699476" name="Rectangle 84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452" y="1892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7" name="Rectangle 85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452" y="2058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8" name="Rectangle 8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452" y="2223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79" name="Rectangle 87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452" y="2389"/>
              <a:ext cx="26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89" name="Rectangle 9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983" y="1892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0" name="Rectangle 9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983" y="2058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1" name="Rectangle 9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983" y="2223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92" name="Rectangle 10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983" y="2389"/>
              <a:ext cx="1223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0" name="Rectangle 108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474" y="1892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1" name="Rectangle 109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474" y="2058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2" name="Rectangle 11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74" y="2223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03" name="Rectangle 111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474" y="2389"/>
              <a:ext cx="889" cy="1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513" name="Text Box 12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238" y="1592"/>
              <a:ext cx="64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Valid Bit</a:t>
              </a:r>
            </a:p>
          </p:txBody>
        </p:sp>
        <p:sp>
          <p:nvSpPr>
            <p:cNvPr id="699514" name="Text Box 12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345" y="1598"/>
              <a:ext cx="3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Tag</a:t>
              </a:r>
            </a:p>
          </p:txBody>
        </p:sp>
        <p:sp>
          <p:nvSpPr>
            <p:cNvPr id="699515" name="Text Box 12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691" y="1560"/>
              <a:ext cx="38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14815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7BA3-49CA-D343-BD45-B6DE77DF0819}" type="slidenum">
              <a:rPr lang="en-US">
                <a:solidFill>
                  <a:srgbClr val="000000"/>
                </a:solidFill>
              </a:rPr>
              <a:pPr/>
              <a:t>58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Example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Assume 4 byte cache</a:t>
            </a:r>
          </a:p>
          <a:p>
            <a:r>
              <a:rPr lang="en-US" dirty="0"/>
              <a:t>Access pattern:</a:t>
            </a:r>
          </a:p>
          <a:p>
            <a:r>
              <a:rPr lang="en-US" dirty="0"/>
              <a:t>00001</a:t>
            </a:r>
          </a:p>
          <a:p>
            <a:r>
              <a:rPr lang="en-US" dirty="0"/>
              <a:t>00110</a:t>
            </a:r>
          </a:p>
          <a:p>
            <a:r>
              <a:rPr lang="en-US" dirty="0"/>
              <a:t>00001</a:t>
            </a:r>
          </a:p>
          <a:p>
            <a:r>
              <a:rPr lang="en-US" dirty="0"/>
              <a:t>11010</a:t>
            </a:r>
          </a:p>
          <a:p>
            <a:r>
              <a:rPr lang="en-US" dirty="0"/>
              <a:t>00110</a:t>
            </a:r>
          </a:p>
        </p:txBody>
      </p:sp>
      <p:sp>
        <p:nvSpPr>
          <p:cNvPr id="70144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52775" y="23415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70144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52775" y="2605088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701446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52775" y="2867025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70144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152775" y="3130550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3</a:t>
            </a:r>
          </a:p>
        </p:txBody>
      </p:sp>
      <p:sp>
        <p:nvSpPr>
          <p:cNvPr id="701448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44900" y="2362200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701449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44900" y="2625725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701450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644900" y="2887663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701451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44900" y="3151188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701452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87863" y="2362200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1453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87863" y="2625725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000</a:t>
            </a:r>
          </a:p>
        </p:txBody>
      </p:sp>
      <p:sp>
        <p:nvSpPr>
          <p:cNvPr id="701454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87863" y="2887663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001</a:t>
            </a:r>
          </a:p>
        </p:txBody>
      </p:sp>
      <p:sp>
        <p:nvSpPr>
          <p:cNvPr id="701455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487863" y="3151188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1456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4825" y="2362200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1457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54825" y="2625725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M[00001]</a:t>
            </a:r>
          </a:p>
        </p:txBody>
      </p:sp>
      <p:sp>
        <p:nvSpPr>
          <p:cNvPr id="701458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4825" y="2887663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M[00110]</a:t>
            </a:r>
          </a:p>
        </p:txBody>
      </p:sp>
      <p:sp>
        <p:nvSpPr>
          <p:cNvPr id="701459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54825" y="3151188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1460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305175" y="1885950"/>
            <a:ext cx="10287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Valid Bit</a:t>
            </a:r>
          </a:p>
        </p:txBody>
      </p:sp>
      <p:sp>
        <p:nvSpPr>
          <p:cNvPr id="701461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062538" y="1895475"/>
            <a:ext cx="5397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Tag</a:t>
            </a:r>
          </a:p>
        </p:txBody>
      </p:sp>
      <p:sp>
        <p:nvSpPr>
          <p:cNvPr id="701462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199313" y="1835150"/>
            <a:ext cx="615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Data</a:t>
            </a:r>
          </a:p>
        </p:txBody>
      </p:sp>
      <p:sp>
        <p:nvSpPr>
          <p:cNvPr id="701463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219200" y="1717675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1464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219200" y="2036763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1465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219200" y="2357438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1466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219200" y="2676525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1467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219200" y="2997200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701468" name="AutoShape 28"/>
          <p:cNvCxnSpPr>
            <a:cxnSpLocks noChangeShapeType="1"/>
            <a:stCxn id="701463" idx="6"/>
            <a:endCxn id="701449" idx="1"/>
          </p:cNvCxnSpPr>
          <p:nvPr>
            <p:custDataLst>
              <p:tags r:id="rId27"/>
            </p:custDataLst>
          </p:nvPr>
        </p:nvCxnSpPr>
        <p:spPr bwMode="auto">
          <a:xfrm>
            <a:off x="1308100" y="1762125"/>
            <a:ext cx="2336800" cy="995363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701469" name="AutoShape 29"/>
          <p:cNvCxnSpPr>
            <a:cxnSpLocks noChangeShapeType="1"/>
            <a:stCxn id="701464" idx="6"/>
            <a:endCxn id="701450" idx="1"/>
          </p:cNvCxnSpPr>
          <p:nvPr>
            <p:custDataLst>
              <p:tags r:id="rId28"/>
            </p:custDataLst>
          </p:nvPr>
        </p:nvCxnSpPr>
        <p:spPr bwMode="auto">
          <a:xfrm>
            <a:off x="1308100" y="2081213"/>
            <a:ext cx="2336800" cy="938212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cxnSp>
        <p:nvCxnSpPr>
          <p:cNvPr id="701470" name="AutoShape 30"/>
          <p:cNvCxnSpPr>
            <a:cxnSpLocks noChangeShapeType="1"/>
            <a:stCxn id="701465" idx="6"/>
            <a:endCxn id="701449" idx="1"/>
          </p:cNvCxnSpPr>
          <p:nvPr>
            <p:custDataLst>
              <p:tags r:id="rId29"/>
            </p:custDataLst>
          </p:nvPr>
        </p:nvCxnSpPr>
        <p:spPr bwMode="auto">
          <a:xfrm>
            <a:off x="1308100" y="2401888"/>
            <a:ext cx="2336800" cy="355600"/>
          </a:xfrm>
          <a:prstGeom prst="straightConnector1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  <p:sp>
        <p:nvSpPr>
          <p:cNvPr id="701471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562100" y="1573213"/>
            <a:ext cx="27876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Times New Roman" charset="0"/>
              </a:rPr>
              <a:t>Compulsory/Cold Start miss</a:t>
            </a:r>
          </a:p>
        </p:txBody>
      </p:sp>
    </p:spTree>
    <p:extLst>
      <p:ext uri="{BB962C8B-B14F-4D97-AF65-F5344CB8AC3E}">
        <p14:creationId xmlns:p14="http://schemas.microsoft.com/office/powerpoint/2010/main" val="14834401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E6F6-969C-A44C-868F-5CFF269B1BB9}" type="slidenum">
              <a:rPr lang="en-US">
                <a:solidFill>
                  <a:srgbClr val="000000"/>
                </a:solidFill>
              </a:rPr>
              <a:pPr/>
              <a:t>59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075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Example (cont.)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Assume 4 byte cache</a:t>
            </a:r>
          </a:p>
          <a:p>
            <a:r>
              <a:rPr lang="en-US"/>
              <a:t>Access pattern:</a:t>
            </a:r>
          </a:p>
          <a:p>
            <a:r>
              <a:rPr lang="en-US"/>
              <a:t>00001</a:t>
            </a:r>
          </a:p>
          <a:p>
            <a:r>
              <a:rPr lang="en-US"/>
              <a:t>00110</a:t>
            </a:r>
          </a:p>
          <a:p>
            <a:r>
              <a:rPr lang="en-US"/>
              <a:t>00001</a:t>
            </a:r>
          </a:p>
          <a:p>
            <a:r>
              <a:rPr lang="en-US"/>
              <a:t>11010</a:t>
            </a:r>
          </a:p>
          <a:p>
            <a:r>
              <a:rPr lang="en-US"/>
              <a:t>00110</a:t>
            </a:r>
          </a:p>
        </p:txBody>
      </p:sp>
      <p:sp>
        <p:nvSpPr>
          <p:cNvPr id="7075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52775" y="23415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70758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52775" y="2605088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707590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52775" y="2867025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707591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152775" y="3130550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3</a:t>
            </a:r>
          </a:p>
        </p:txBody>
      </p:sp>
      <p:sp>
        <p:nvSpPr>
          <p:cNvPr id="707592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44900" y="2362200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707593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44900" y="2625725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707594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644900" y="2887663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707595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44900" y="3151188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707596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87863" y="2362200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7597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87863" y="2625725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000</a:t>
            </a:r>
          </a:p>
        </p:txBody>
      </p:sp>
      <p:sp>
        <p:nvSpPr>
          <p:cNvPr id="707598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87863" y="2887663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110</a:t>
            </a:r>
          </a:p>
        </p:txBody>
      </p:sp>
      <p:sp>
        <p:nvSpPr>
          <p:cNvPr id="707599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487863" y="3151188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7600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4825" y="2362200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7601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54825" y="2625725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M[00001]</a:t>
            </a:r>
          </a:p>
        </p:txBody>
      </p:sp>
      <p:sp>
        <p:nvSpPr>
          <p:cNvPr id="707602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4825" y="2887663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M[11010]</a:t>
            </a:r>
          </a:p>
        </p:txBody>
      </p:sp>
      <p:sp>
        <p:nvSpPr>
          <p:cNvPr id="707603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54825" y="3151188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7604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305175" y="1885950"/>
            <a:ext cx="10287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Valid Bit</a:t>
            </a:r>
          </a:p>
        </p:txBody>
      </p:sp>
      <p:sp>
        <p:nvSpPr>
          <p:cNvPr id="707605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062538" y="1895475"/>
            <a:ext cx="5397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Tag</a:t>
            </a:r>
          </a:p>
        </p:txBody>
      </p:sp>
      <p:sp>
        <p:nvSpPr>
          <p:cNvPr id="707606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199313" y="1835150"/>
            <a:ext cx="615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Data</a:t>
            </a:r>
          </a:p>
        </p:txBody>
      </p:sp>
      <p:sp>
        <p:nvSpPr>
          <p:cNvPr id="7076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219200" y="1717675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76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219200" y="2036763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7609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219200" y="2357438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7610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219200" y="2676525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7611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219200" y="2997200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707613" name="AutoShape 29"/>
          <p:cNvCxnSpPr>
            <a:cxnSpLocks noChangeShapeType="1"/>
            <a:stCxn id="707610" idx="6"/>
            <a:endCxn id="707594" idx="1"/>
          </p:cNvCxnSpPr>
          <p:nvPr>
            <p:custDataLst>
              <p:tags r:id="rId27"/>
            </p:custDataLst>
          </p:nvPr>
        </p:nvCxnSpPr>
        <p:spPr bwMode="auto">
          <a:xfrm>
            <a:off x="1308100" y="2720975"/>
            <a:ext cx="2336800" cy="298450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</p:cxnSp>
      <p:sp>
        <p:nvSpPr>
          <p:cNvPr id="707620" name="Text Box 36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336675" y="2106613"/>
            <a:ext cx="18224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Times New Roman" charset="0"/>
              </a:rPr>
              <a:t>Compulsory/Cold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  <a:latin typeface="Times New Roman" charset="0"/>
              </a:rPr>
              <a:t>Start miss</a:t>
            </a:r>
          </a:p>
        </p:txBody>
      </p:sp>
    </p:spTree>
    <p:extLst>
      <p:ext uri="{BB962C8B-B14F-4D97-AF65-F5344CB8AC3E}">
        <p14:creationId xmlns:p14="http://schemas.microsoft.com/office/powerpoint/2010/main" val="4094467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</a:t>
            </a:r>
            <a:r>
              <a:rPr lang="en-US" dirty="0" err="1" smtClean="0"/>
              <a:t>vs</a:t>
            </a:r>
            <a:r>
              <a:rPr lang="en-US" dirty="0" smtClean="0"/>
              <a:t>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Faster Memories are more expensive per bit</a:t>
            </a:r>
          </a:p>
          <a:p>
            <a:pPr lvl="1"/>
            <a:r>
              <a:rPr lang="en-US" dirty="0" smtClean="0"/>
              <a:t>Slow and Expensive technologies are phased out</a:t>
            </a:r>
          </a:p>
          <a:p>
            <a:pPr lvl="1"/>
            <a:r>
              <a:rPr lang="en-US" dirty="0" smtClean="0"/>
              <a:t>Expensive means chip area, which means $$$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98460116"/>
              </p:ext>
            </p:extLst>
          </p:nvPr>
        </p:nvGraphicFramePr>
        <p:xfrm>
          <a:off x="457201" y="3886200"/>
          <a:ext cx="7516812" cy="2481813"/>
        </p:xfrm>
        <a:graphic>
          <a:graphicData uri="http://schemas.openxmlformats.org/drawingml/2006/table">
            <a:tbl>
              <a:tblPr/>
              <a:tblGrid>
                <a:gridCol w="1883300"/>
                <a:gridCol w="1617318"/>
                <a:gridCol w="2008097"/>
                <a:gridCol w="2008097"/>
              </a:tblGrid>
              <a:tr h="5798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Technology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Access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Time 2004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$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/GB in 2004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$/GB in 2013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4244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SRAM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0.5-5 ns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$4000-$10,000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$1400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87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50-70 ns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$100-$200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&gt;$3 (Nov ‘12)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 &gt;$6 (Nov ‘13)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4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Disk (HDD)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(5-20)x10</a:t>
                      </a:r>
                      <a:r>
                        <a:rPr kumimoji="0" lang="en-US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6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ns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rebuchet M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$0.50-$2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&gt;$.05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4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Disk (SSD)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&gt;100ns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</a:rPr>
                        <a:t>$0.60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4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28CB-23AB-8B41-A783-724355EEB646}" type="slidenum">
              <a:rPr lang="en-US">
                <a:solidFill>
                  <a:srgbClr val="000000"/>
                </a:solidFill>
              </a:rPr>
              <a:pPr/>
              <a:t>60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096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Cache Access Example (cont. 2)</a:t>
            </a:r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Assume 4 byte cache</a:t>
            </a:r>
          </a:p>
          <a:p>
            <a:r>
              <a:rPr lang="en-US"/>
              <a:t>Access pattern:</a:t>
            </a:r>
          </a:p>
          <a:p>
            <a:r>
              <a:rPr lang="en-US"/>
              <a:t>00001</a:t>
            </a:r>
          </a:p>
          <a:p>
            <a:r>
              <a:rPr lang="en-US"/>
              <a:t>00110</a:t>
            </a:r>
          </a:p>
          <a:p>
            <a:r>
              <a:rPr lang="en-US"/>
              <a:t>00001</a:t>
            </a:r>
          </a:p>
          <a:p>
            <a:r>
              <a:rPr lang="en-US"/>
              <a:t>11010</a:t>
            </a:r>
          </a:p>
          <a:p>
            <a:r>
              <a:rPr lang="en-US"/>
              <a:t>00110</a:t>
            </a:r>
          </a:p>
        </p:txBody>
      </p:sp>
      <p:sp>
        <p:nvSpPr>
          <p:cNvPr id="70963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52775" y="2341563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709637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52775" y="2605088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709638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52775" y="2867025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70963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152775" y="3130550"/>
            <a:ext cx="273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srgbClr val="000000"/>
                </a:solidFill>
                <a:latin typeface="Times New Roman" charset="0"/>
              </a:rPr>
              <a:t>3</a:t>
            </a:r>
          </a:p>
        </p:txBody>
      </p:sp>
      <p:sp>
        <p:nvSpPr>
          <p:cNvPr id="709640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44900" y="2362200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709641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44900" y="2625725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709642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644900" y="2887663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709643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44900" y="3151188"/>
            <a:ext cx="417513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</a:t>
            </a:r>
          </a:p>
        </p:txBody>
      </p:sp>
      <p:sp>
        <p:nvSpPr>
          <p:cNvPr id="709644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87863" y="2362200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9645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87863" y="2625725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000</a:t>
            </a:r>
          </a:p>
        </p:txBody>
      </p:sp>
      <p:sp>
        <p:nvSpPr>
          <p:cNvPr id="709646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87863" y="2887663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001</a:t>
            </a:r>
          </a:p>
        </p:txBody>
      </p:sp>
      <p:sp>
        <p:nvSpPr>
          <p:cNvPr id="709647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487863" y="3151188"/>
            <a:ext cx="1941512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9648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4825" y="2362200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9649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854825" y="2625725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M[00001]</a:t>
            </a:r>
          </a:p>
        </p:txBody>
      </p:sp>
      <p:sp>
        <p:nvSpPr>
          <p:cNvPr id="709650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854825" y="2887663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M[00110]</a:t>
            </a:r>
          </a:p>
        </p:txBody>
      </p:sp>
      <p:sp>
        <p:nvSpPr>
          <p:cNvPr id="709651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54825" y="3151188"/>
            <a:ext cx="1411288" cy="263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9652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305175" y="1885950"/>
            <a:ext cx="10287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Valid Bit</a:t>
            </a:r>
          </a:p>
        </p:txBody>
      </p:sp>
      <p:sp>
        <p:nvSpPr>
          <p:cNvPr id="709653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062538" y="1895475"/>
            <a:ext cx="5397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Tag</a:t>
            </a:r>
          </a:p>
        </p:txBody>
      </p:sp>
      <p:sp>
        <p:nvSpPr>
          <p:cNvPr id="709654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199313" y="1835150"/>
            <a:ext cx="615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  <a:latin typeface="Times New Roman" charset="0"/>
              </a:rPr>
              <a:t>Data</a:t>
            </a:r>
          </a:p>
        </p:txBody>
      </p:sp>
      <p:sp>
        <p:nvSpPr>
          <p:cNvPr id="709655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219200" y="1717675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9656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219200" y="2036763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9657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219200" y="2357438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9658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219200" y="2676525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09659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219200" y="2997200"/>
            <a:ext cx="88900" cy="889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709661" name="AutoShape 29"/>
          <p:cNvCxnSpPr>
            <a:cxnSpLocks noChangeShapeType="1"/>
            <a:stCxn id="709659" idx="6"/>
            <a:endCxn id="709642" idx="1"/>
          </p:cNvCxnSpPr>
          <p:nvPr>
            <p:custDataLst>
              <p:tags r:id="rId27"/>
            </p:custDataLst>
          </p:nvPr>
        </p:nvCxnSpPr>
        <p:spPr bwMode="auto">
          <a:xfrm flipV="1">
            <a:off x="1308100" y="3019425"/>
            <a:ext cx="2336800" cy="222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709662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497013" y="3157538"/>
            <a:ext cx="14351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9999"/>
                </a:solidFill>
                <a:latin typeface="Times New Roman" charset="0"/>
              </a:rPr>
              <a:t>Conflict Miss</a:t>
            </a:r>
          </a:p>
        </p:txBody>
      </p:sp>
    </p:spTree>
    <p:extLst>
      <p:ext uri="{BB962C8B-B14F-4D97-AF65-F5344CB8AC3E}">
        <p14:creationId xmlns:p14="http://schemas.microsoft.com/office/powerpoint/2010/main" val="1177904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Random Access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Like a register file, but:</a:t>
            </a:r>
          </a:p>
          <a:p>
            <a:pPr lvl="1"/>
            <a:r>
              <a:rPr lang="en-US" dirty="0" smtClean="0"/>
              <a:t>Only one Port (unified read/write)</a:t>
            </a:r>
          </a:p>
          <a:p>
            <a:pPr lvl="1"/>
            <a:r>
              <a:rPr lang="en-US" dirty="0" smtClean="0"/>
              <a:t>Many more words (Deeper)</a:t>
            </a:r>
          </a:p>
          <a:p>
            <a:pPr lvl="1"/>
            <a:r>
              <a:rPr lang="en-US" dirty="0" smtClean="0"/>
              <a:t>Several of you accidentally invented it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Different Cell Construction</a:t>
            </a:r>
          </a:p>
          <a:p>
            <a:pPr lvl="1"/>
            <a:r>
              <a:rPr lang="en-US" dirty="0" smtClean="0"/>
              <a:t>Smaller than a D-Flip Flop</a:t>
            </a:r>
          </a:p>
          <a:p>
            <a:pPr lvl="1"/>
            <a:endParaRPr lang="en-US" dirty="0"/>
          </a:p>
          <a:p>
            <a:r>
              <a:rPr lang="en-US" dirty="0" smtClean="0"/>
              <a:t>Different Word Select Construction</a:t>
            </a:r>
          </a:p>
          <a:p>
            <a:pPr lvl="1"/>
            <a:r>
              <a:rPr lang="en-US" dirty="0" smtClean="0"/>
              <a:t>Much fancier to allow for poorer cells</a:t>
            </a:r>
          </a:p>
          <a:p>
            <a:pPr lvl="1"/>
            <a:r>
              <a:rPr lang="en-US" dirty="0" smtClean="0"/>
              <a:t>Hooray for VLSI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98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SRAM Cell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M1-M3</a:t>
            </a:r>
            <a:r>
              <a:rPr lang="en-US" dirty="0" smtClean="0"/>
              <a:t> store bit weakly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W</a:t>
            </a:r>
            <a:r>
              <a:rPr lang="en-US" dirty="0" smtClean="0"/>
              <a:t>ord </a:t>
            </a:r>
            <a:r>
              <a:rPr lang="en-US" b="1" dirty="0" smtClean="0"/>
              <a:t>L</a:t>
            </a:r>
            <a:r>
              <a:rPr lang="en-US" dirty="0" smtClean="0"/>
              <a:t>ine accesses cell</a:t>
            </a:r>
          </a:p>
          <a:p>
            <a:pPr lvl="1"/>
            <a:r>
              <a:rPr lang="en-US" dirty="0" smtClean="0"/>
              <a:t>Open M5, M6</a:t>
            </a:r>
          </a:p>
          <a:p>
            <a:pPr lvl="1"/>
            <a:endParaRPr lang="en-US" dirty="0"/>
          </a:p>
          <a:p>
            <a:r>
              <a:rPr lang="en-US" b="1" dirty="0" smtClean="0"/>
              <a:t>B</a:t>
            </a:r>
            <a:r>
              <a:rPr lang="en-US" dirty="0" smtClean="0"/>
              <a:t>it </a:t>
            </a:r>
            <a:r>
              <a:rPr lang="en-US" b="1" dirty="0" smtClean="0"/>
              <a:t>L</a:t>
            </a:r>
            <a:r>
              <a:rPr lang="en-US" dirty="0" smtClean="0"/>
              <a:t>ines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ead bit (weak signal)</a:t>
            </a:r>
          </a:p>
          <a:p>
            <a:pPr lvl="1"/>
            <a:r>
              <a:rPr lang="en-US" dirty="0" smtClean="0"/>
              <a:t>Write bit (strong signal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Squint to see SR latch!</a:t>
            </a:r>
            <a:endParaRPr lang="en-US" dirty="0"/>
          </a:p>
        </p:txBody>
      </p:sp>
      <p:pic>
        <p:nvPicPr>
          <p:cNvPr id="4" name="Picture 2" descr="http://upload.wikimedia.org/wikipedia/commons/thumb/3/31/SRAM_Cell_%286_Transistors%29.svg/250px-SRAM_Cell_%286_Transistors%29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86000"/>
            <a:ext cx="4514850" cy="3395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268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 Cell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Capacitor stores bit</a:t>
            </a:r>
          </a:p>
          <a:p>
            <a:pPr lvl="1"/>
            <a:r>
              <a:rPr lang="en-US" dirty="0" smtClean="0"/>
              <a:t>For a while</a:t>
            </a:r>
          </a:p>
          <a:p>
            <a:pPr lvl="1"/>
            <a:r>
              <a:rPr lang="en-US" dirty="0" smtClean="0"/>
              <a:t>Must be “refreshed”</a:t>
            </a:r>
          </a:p>
          <a:p>
            <a:pPr lvl="1"/>
            <a:endParaRPr lang="en-US" dirty="0"/>
          </a:p>
          <a:p>
            <a:r>
              <a:rPr lang="en-US" dirty="0" smtClean="0"/>
              <a:t>FET controls access</a:t>
            </a:r>
          </a:p>
          <a:p>
            <a:endParaRPr lang="en-US" dirty="0"/>
          </a:p>
          <a:p>
            <a:r>
              <a:rPr lang="en-US" dirty="0" smtClean="0"/>
              <a:t>Smaller than SRAM</a:t>
            </a:r>
            <a:endParaRPr lang="en-US" dirty="0"/>
          </a:p>
          <a:p>
            <a:r>
              <a:rPr lang="en-US" dirty="0" smtClean="0"/>
              <a:t>Slower than SRAM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19600" y="5181600"/>
            <a:ext cx="48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http://www.emrl.de/imagesArticles/DRAM_Emulation_Fig2.jpg</a:t>
            </a:r>
            <a:endParaRPr lang="en-US" sz="1400" dirty="0"/>
          </a:p>
        </p:txBody>
      </p:sp>
      <p:pic>
        <p:nvPicPr>
          <p:cNvPr id="2052" name="Picture 4" descr="http://www.emrl.de/imagesArticles/DRAM_Emulation_Fig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489457"/>
            <a:ext cx="4038600" cy="274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24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ss">
  <a:themeElements>
    <a:clrScheme name="clas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las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3956</TotalTime>
  <Words>2959</Words>
  <Application>Microsoft Office PowerPoint</Application>
  <PresentationFormat>On-screen Show (4:3)</PresentationFormat>
  <Paragraphs>1065</Paragraphs>
  <Slides>60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60</vt:i4>
      </vt:variant>
    </vt:vector>
  </HeadingPairs>
  <TitlesOfParts>
    <vt:vector size="62" baseType="lpstr">
      <vt:lpstr>Office Theme</vt:lpstr>
      <vt:lpstr>class</vt:lpstr>
      <vt:lpstr>b10100 Numerical Accuracy</vt:lpstr>
      <vt:lpstr>Acknowledgements</vt:lpstr>
      <vt:lpstr>Today</vt:lpstr>
      <vt:lpstr>Recap</vt:lpstr>
      <vt:lpstr>Recap</vt:lpstr>
      <vt:lpstr>Cost vs Speed</vt:lpstr>
      <vt:lpstr>Static Random Access Memory</vt:lpstr>
      <vt:lpstr>SRAM Cell</vt:lpstr>
      <vt:lpstr>DRAM Cell</vt:lpstr>
      <vt:lpstr>Technology Trends</vt:lpstr>
      <vt:lpstr>The Problem</vt:lpstr>
      <vt:lpstr>Fast, Big, Cheap: Pick 3</vt:lpstr>
      <vt:lpstr>The Solution</vt:lpstr>
      <vt:lpstr>Cache Terminology</vt:lpstr>
      <vt:lpstr>Cache Access Time</vt:lpstr>
      <vt:lpstr>Handling A Cache Miss</vt:lpstr>
      <vt:lpstr>Cache Access Time Example</vt:lpstr>
      <vt:lpstr>Cache Access Time Example</vt:lpstr>
      <vt:lpstr>Cache Access Time Example</vt:lpstr>
      <vt:lpstr>Cache Access Time Example</vt:lpstr>
      <vt:lpstr>Cache Access Time Example</vt:lpstr>
      <vt:lpstr>How do we get those Hit Rates?</vt:lpstr>
      <vt:lpstr>Example</vt:lpstr>
      <vt:lpstr>Exploiting Locality</vt:lpstr>
      <vt:lpstr>Basic Cache Design</vt:lpstr>
      <vt:lpstr>Whose Line is it, Anyway?</vt:lpstr>
      <vt:lpstr>Direct Mapped Cache</vt:lpstr>
      <vt:lpstr>Direct Mapped Cache</vt:lpstr>
      <vt:lpstr>Direct Mapped Cache</vt:lpstr>
      <vt:lpstr>Cache Access Example</vt:lpstr>
      <vt:lpstr>Cache Access Example</vt:lpstr>
      <vt:lpstr>Cache Access Example</vt:lpstr>
      <vt:lpstr>Cache Access Example</vt:lpstr>
      <vt:lpstr>Cache Access Example</vt:lpstr>
      <vt:lpstr>Direct Mapping</vt:lpstr>
      <vt:lpstr>Block Size Tradeoff</vt:lpstr>
      <vt:lpstr>N-Way Associative Mapping</vt:lpstr>
      <vt:lpstr>Associative Mapping</vt:lpstr>
      <vt:lpstr>Fully Associative Cache</vt:lpstr>
      <vt:lpstr>What gets evicted?</vt:lpstr>
      <vt:lpstr>Cache Arrangement</vt:lpstr>
      <vt:lpstr>PowerPoint Presentation</vt:lpstr>
      <vt:lpstr>My L1 Data Cache</vt:lpstr>
      <vt:lpstr>My L1 Data Cache</vt:lpstr>
      <vt:lpstr>3 C’s of Cache Misses</vt:lpstr>
      <vt:lpstr>Cache Miss Example</vt:lpstr>
      <vt:lpstr>Cache Miss Example</vt:lpstr>
      <vt:lpstr>Split Caches</vt:lpstr>
      <vt:lpstr>With Remaining Time</vt:lpstr>
      <vt:lpstr>Quiz Ideas</vt:lpstr>
      <vt:lpstr>Cache Summary</vt:lpstr>
      <vt:lpstr>Matrix Multiplication</vt:lpstr>
      <vt:lpstr>Cache Miss Comparison</vt:lpstr>
      <vt:lpstr>Cache Miss Comparison</vt:lpstr>
      <vt:lpstr>Cache Miss Example</vt:lpstr>
      <vt:lpstr>Replacement Methods</vt:lpstr>
      <vt:lpstr>Cache Access Example</vt:lpstr>
      <vt:lpstr>Cache Access Example</vt:lpstr>
      <vt:lpstr>Cache Access Example (cont.)</vt:lpstr>
      <vt:lpstr>Cache Access Example (cont. 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VanWyk</dc:creator>
  <cp:lastModifiedBy>Eric</cp:lastModifiedBy>
  <cp:revision>57</cp:revision>
  <dcterms:created xsi:type="dcterms:W3CDTF">2012-11-24T21:56:54Z</dcterms:created>
  <dcterms:modified xsi:type="dcterms:W3CDTF">2013-11-18T06:36:20Z</dcterms:modified>
</cp:coreProperties>
</file>