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482" autoAdjust="0"/>
  </p:normalViewPr>
  <p:slideViewPr>
    <p:cSldViewPr>
      <p:cViewPr varScale="1">
        <p:scale>
          <a:sx n="61" d="100"/>
          <a:sy n="61" d="100"/>
        </p:scale>
        <p:origin x="-22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46052-5758-439A-AF66-803FD8748510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F0D88-9E5A-40D6-AECC-41C1D8A9B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Ordinary differential equations with initial conditions</a:t>
            </a:r>
          </a:p>
          <a:p>
            <a:endParaRPr lang="en-US" dirty="0" smtClean="0"/>
          </a:p>
          <a:p>
            <a:r>
              <a:rPr lang="en-US" dirty="0" smtClean="0"/>
              <a:t>Commonly used in</a:t>
            </a:r>
            <a:r>
              <a:rPr lang="en-US" baseline="0" dirty="0" smtClean="0"/>
              <a:t> fields such as Dynamics to solve Newton’s second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7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Second-order</a:t>
            </a:r>
            <a:r>
              <a:rPr lang="en-US" baseline="0" dirty="0" smtClean="0"/>
              <a:t> diff </a:t>
            </a:r>
            <a:r>
              <a:rPr lang="en-US" baseline="0" dirty="0" err="1" smtClean="0"/>
              <a:t>eq</a:t>
            </a:r>
            <a:r>
              <a:rPr lang="en-US" baseline="0" dirty="0" smtClean="0"/>
              <a:t> for baseball</a:t>
            </a:r>
          </a:p>
          <a:p>
            <a:r>
              <a:rPr lang="en-US" baseline="0" dirty="0" smtClean="0"/>
              <a:t>Ignores Magnus force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State variables hold state</a:t>
            </a:r>
          </a:p>
          <a:p>
            <a:r>
              <a:rPr lang="en-US" baseline="0" dirty="0" smtClean="0"/>
              <a:t>Two states here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Transform our units to let us use all integers.</a:t>
            </a:r>
          </a:p>
          <a:p>
            <a:r>
              <a:rPr lang="en-US" baseline="0" dirty="0" err="1" smtClean="0"/>
              <a:t>Centiseconds</a:t>
            </a:r>
            <a:r>
              <a:rPr lang="en-US" baseline="0" dirty="0" smtClean="0"/>
              <a:t> and micrometers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Simulink, part of MATLAB, is a powerful graphical programming language.</a:t>
            </a:r>
          </a:p>
          <a:p>
            <a:endParaRPr lang="en-US" dirty="0" smtClean="0"/>
          </a:p>
          <a:p>
            <a:r>
              <a:rPr lang="en-US" dirty="0" smtClean="0"/>
              <a:t>Used</a:t>
            </a:r>
            <a:r>
              <a:rPr lang="en-US" baseline="0" dirty="0" smtClean="0"/>
              <a:t> frequently in industry, especially in controls and signal processing.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be compiled into clocked HDL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34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1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we look backwards too</a:t>
            </a:r>
            <a:r>
              <a:rPr lang="en-US" baseline="0" dirty="0" smtClean="0"/>
              <a:t> instead of forward?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1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Simulink, part of MATLAB, is a powerful graphical programming language.</a:t>
            </a:r>
          </a:p>
          <a:p>
            <a:endParaRPr lang="en-US" dirty="0" smtClean="0"/>
          </a:p>
          <a:p>
            <a:r>
              <a:rPr lang="en-US" dirty="0" smtClean="0"/>
              <a:t>Used</a:t>
            </a:r>
            <a:r>
              <a:rPr lang="en-US" baseline="0" dirty="0" smtClean="0"/>
              <a:t> frequently in industry, especially in controls and signal processing.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be compiled into clocked HDL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3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Simulink, part of MATLAB, is a powerful graphical programming language.</a:t>
            </a:r>
          </a:p>
          <a:p>
            <a:endParaRPr lang="en-US" dirty="0" smtClean="0"/>
          </a:p>
          <a:p>
            <a:r>
              <a:rPr lang="en-US" dirty="0" smtClean="0"/>
              <a:t>Used</a:t>
            </a:r>
            <a:r>
              <a:rPr lang="en-US" baseline="0" dirty="0" smtClean="0"/>
              <a:t> frequently in industry, especially in controls and signal processing.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be compiled into clocked HDL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D88-9E5A-40D6-AECC-41C1D8A9B6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3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5814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8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4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8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0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0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6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5D60-130D-41D3-8094-C5C842AE378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9CD1-6F39-4CBE-A2DA-28F4193D8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3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FPGA Implementations of </a:t>
            </a:r>
            <a:br>
              <a:rPr lang="en-US" dirty="0" smtClean="0"/>
            </a:br>
            <a:r>
              <a:rPr lang="en-US" dirty="0" smtClean="0"/>
              <a:t>Initial-Value Problem Solving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581400"/>
            <a:ext cx="6400800" cy="1752600"/>
          </a:xfrm>
        </p:spPr>
        <p:txBody>
          <a:bodyPr/>
          <a:lstStyle/>
          <a:p>
            <a:r>
              <a:rPr lang="en-US" smtClean="0"/>
              <a:t>Nick Eyre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Implementation</a:t>
            </a:r>
            <a:endParaRPr lang="en-US" dirty="0"/>
          </a:p>
        </p:txBody>
      </p:sp>
      <p:pic>
        <p:nvPicPr>
          <p:cNvPr id="5" name="Picture 2" descr="C:\Users\neyre\Dropbox\Olin\Comp Arch\Project\latex\Eul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7345725" cy="268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If Euler used Simulink…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Results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5"/>
          <a:stretch/>
        </p:blipFill>
        <p:spPr bwMode="auto">
          <a:xfrm>
            <a:off x="1250599" y="1921790"/>
            <a:ext cx="6642802" cy="420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Pretty sure his plots never looked that pretty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Bright Idea</a:t>
            </a:r>
            <a:endParaRPr lang="en-US" dirty="0"/>
          </a:p>
        </p:txBody>
      </p:sp>
      <p:pic>
        <p:nvPicPr>
          <p:cNvPr id="5" name="Picture 2" descr="C:\Users\neyre\Dropbox\Olin\Comp Arch\Project\latex\EulerError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629150" cy="361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Geometry!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Trapezoidal Euler’s Method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371" y="1371600"/>
            <a:ext cx="9478771" cy="451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4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Results</a:t>
            </a:r>
            <a:endParaRPr lang="en-US" dirty="0"/>
          </a:p>
        </p:txBody>
      </p:sp>
      <p:pic>
        <p:nvPicPr>
          <p:cNvPr id="5" name="Picture 2" descr="C:\Users\neyre\Desktop\untitled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1"/>
          <a:stretch/>
        </p:blipFill>
        <p:spPr bwMode="auto">
          <a:xfrm>
            <a:off x="685800" y="1524000"/>
            <a:ext cx="7509958" cy="494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Musings on parallelism, clock speed and more</a:t>
            </a:r>
          </a:p>
        </p:txBody>
      </p:sp>
    </p:spTree>
    <p:extLst>
      <p:ext uri="{BB962C8B-B14F-4D97-AF65-F5344CB8AC3E}">
        <p14:creationId xmlns:p14="http://schemas.microsoft.com/office/powerpoint/2010/main" val="83614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21269325">
            <a:off x="698553" y="2654068"/>
            <a:ext cx="29718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Floating point?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 rot="21449865">
            <a:off x="3730360" y="5571167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Synthesize with MATLAB?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 rot="20739266">
            <a:off x="4339962" y="1979369"/>
            <a:ext cx="381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Convert to Verilog?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 rot="555547">
            <a:off x="742321" y="800443"/>
            <a:ext cx="4800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More state variables?</a:t>
            </a:r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 rot="1957255">
            <a:off x="5822421" y="4257809"/>
            <a:ext cx="4800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Trig functions?</a:t>
            </a: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 rot="394411">
            <a:off x="301040" y="4257808"/>
            <a:ext cx="5252634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Adaptive-timestep solver?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Simulink for HDL Modeling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why.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know you want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initial-value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Yay, ME Stuff!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2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36099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m.c.lnkd.licdn.com/mpr/mpr/p/6/005/06a/2d3/08b5b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4" y="1676400"/>
            <a:ext cx="4196291" cy="435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</a:t>
            </a:r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Dynamics is fun!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9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Simulink for HDL Modeling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0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Toolbox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2415"/>
            <a:ext cx="7987679" cy="500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So much power.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Integrator Module</a:t>
            </a:r>
            <a:endParaRPr lang="en-US" dirty="0"/>
          </a:p>
        </p:txBody>
      </p:sp>
      <p:pic>
        <p:nvPicPr>
          <p:cNvPr id="5" name="Picture 2" descr="C:\Users\neyre\Dropbox\Olin\Comp Arch\Project\latex\states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295400"/>
            <a:ext cx="5429249" cy="5334000"/>
          </a:xfrm>
        </p:spPr>
      </p:pic>
    </p:spTree>
    <p:extLst>
      <p:ext uri="{BB962C8B-B14F-4D97-AF65-F5344CB8AC3E}">
        <p14:creationId xmlns:p14="http://schemas.microsoft.com/office/powerpoint/2010/main" val="24221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eyre\Dropbox\Olin\Comp Arch\Project\latex\SystemMode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90" y="1066800"/>
            <a:ext cx="6803327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Model Module</a:t>
            </a:r>
            <a:endParaRPr 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Understanding the world is cool.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method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Starting off slow…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81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it all Up</a:t>
            </a:r>
            <a:endParaRPr lang="en-US" dirty="0"/>
          </a:p>
        </p:txBody>
      </p:sp>
      <p:pic>
        <p:nvPicPr>
          <p:cNvPr id="5" name="Picture 2" descr="C:\Users\neyre\Dropbox\Olin\Comp Arch\Project\latex\EulerErro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57400"/>
            <a:ext cx="4629150" cy="361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70450" y="1090613"/>
            <a:ext cx="7772400" cy="50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solidFill>
                  <a:schemeClr val="bg1">
                    <a:lumMod val="75000"/>
                  </a:schemeClr>
                </a:solidFill>
              </a:rPr>
              <a:t>Such error, wow.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DINOT-Bold"/>
        <a:ea typeface=""/>
        <a:cs typeface=""/>
      </a:majorFont>
      <a:minorFont>
        <a:latin typeface="DINO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297</Words>
  <Application>Microsoft Office PowerPoint</Application>
  <PresentationFormat>On-screen Show (4:3)</PresentationFormat>
  <Paragraphs>72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FPGA Implementations of  Initial-Value Problem Solving Methods</vt:lpstr>
      <vt:lpstr>initial-value problems</vt:lpstr>
      <vt:lpstr>Baseball</vt:lpstr>
      <vt:lpstr>Simulink for HDL Modeling</vt:lpstr>
      <vt:lpstr>The Toolbox</vt:lpstr>
      <vt:lpstr>State Integrator Module</vt:lpstr>
      <vt:lpstr>Dynamic Model Module</vt:lpstr>
      <vt:lpstr>Euler’s method</vt:lpstr>
      <vt:lpstr>Adding it all Up</vt:lpstr>
      <vt:lpstr>Euler’s Implementation</vt:lpstr>
      <vt:lpstr>Euler’s Results</vt:lpstr>
      <vt:lpstr>A Bright Idea</vt:lpstr>
      <vt:lpstr>Trapezoidal Euler’s Method</vt:lpstr>
      <vt:lpstr>Comparison of Results</vt:lpstr>
      <vt:lpstr>Conclusions</vt:lpstr>
      <vt:lpstr>Future Work</vt:lpstr>
      <vt:lpstr>Simulink for HDL Modeling</vt:lpstr>
      <vt:lpstr>Questions, comments?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Implementations of  Initial-Value Problem Solving Methods</dc:title>
  <dc:creator>neyre</dc:creator>
  <cp:lastModifiedBy>neyre</cp:lastModifiedBy>
  <cp:revision>11</cp:revision>
  <dcterms:created xsi:type="dcterms:W3CDTF">2014-12-15T23:36:19Z</dcterms:created>
  <dcterms:modified xsi:type="dcterms:W3CDTF">2014-12-16T00:03:20Z</dcterms:modified>
</cp:coreProperties>
</file>