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482" autoAdjust="0"/>
  </p:normalViewPr>
  <p:slideViewPr>
    <p:cSldViewPr>
      <p:cViewPr varScale="1">
        <p:scale>
          <a:sx n="61" d="100"/>
          <a:sy n="61" d="100"/>
        </p:scale>
        <p:origin x="-22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46052-5758-439A-AF66-803FD8748510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F0D88-9E5A-40D6-AECC-41C1D8A9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Ordinary differential equations with initial conditions</a:t>
            </a:r>
          </a:p>
          <a:p>
            <a:endParaRPr lang="en-US" dirty="0" smtClean="0"/>
          </a:p>
          <a:p>
            <a:r>
              <a:rPr lang="en-US" dirty="0" smtClean="0"/>
              <a:t>Commonly used in</a:t>
            </a:r>
            <a:r>
              <a:rPr lang="en-US" baseline="0" dirty="0" smtClean="0"/>
              <a:t> fields such as Dynamics to solve Newton’s second law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0D88-9E5A-40D6-AECC-41C1D8A9B6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73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Second-order</a:t>
            </a:r>
            <a:r>
              <a:rPr lang="en-US" baseline="0" dirty="0" smtClean="0"/>
              <a:t> diff </a:t>
            </a:r>
            <a:r>
              <a:rPr lang="en-US" baseline="0" dirty="0" err="1" smtClean="0"/>
              <a:t>eq</a:t>
            </a:r>
            <a:r>
              <a:rPr lang="en-US" baseline="0" dirty="0" smtClean="0"/>
              <a:t> for baseball</a:t>
            </a:r>
          </a:p>
          <a:p>
            <a:r>
              <a:rPr lang="en-US" baseline="0" dirty="0" smtClean="0"/>
              <a:t>Ignores Magnus force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State variables hold state</a:t>
            </a:r>
          </a:p>
          <a:p>
            <a:r>
              <a:rPr lang="en-US" baseline="0" dirty="0" smtClean="0"/>
              <a:t>Two states here</a:t>
            </a:r>
          </a:p>
          <a:p>
            <a:endParaRPr lang="en-US" baseline="0" dirty="0" smtClean="0"/>
          </a:p>
          <a:p>
            <a:r>
              <a:rPr lang="en-US" baseline="0" dirty="0" smtClean="0"/>
              <a:t>Transform our units to let us use all integers.</a:t>
            </a:r>
          </a:p>
          <a:p>
            <a:r>
              <a:rPr lang="en-US" baseline="0" dirty="0" err="1" smtClean="0"/>
              <a:t>Centiseconds</a:t>
            </a:r>
            <a:r>
              <a:rPr lang="en-US" baseline="0" dirty="0" smtClean="0"/>
              <a:t> and micrometers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0D88-9E5A-40D6-AECC-41C1D8A9B6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48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Simulink, part of MATLAB, is a powerful graphical programming language.</a:t>
            </a:r>
          </a:p>
          <a:p>
            <a:endParaRPr lang="en-US" dirty="0" smtClean="0"/>
          </a:p>
          <a:p>
            <a:r>
              <a:rPr lang="en-US" dirty="0" smtClean="0"/>
              <a:t>Used</a:t>
            </a:r>
            <a:r>
              <a:rPr lang="en-US" baseline="0" dirty="0" smtClean="0"/>
              <a:t> frequently in industry, especially in controls and signal processing.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be compiled into clocked HDL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0D88-9E5A-40D6-AECC-41C1D8A9B6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634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0D88-9E5A-40D6-AECC-41C1D8A9B6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11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if we look backwards too</a:t>
            </a:r>
            <a:r>
              <a:rPr lang="en-US" baseline="0" dirty="0" smtClean="0"/>
              <a:t> instead of forward?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0D88-9E5A-40D6-AECC-41C1D8A9B69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18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Simulink, part of MATLAB, is a powerful graphical programming language.</a:t>
            </a:r>
          </a:p>
          <a:p>
            <a:endParaRPr lang="en-US" dirty="0" smtClean="0"/>
          </a:p>
          <a:p>
            <a:r>
              <a:rPr lang="en-US" dirty="0" smtClean="0"/>
              <a:t>Used</a:t>
            </a:r>
            <a:r>
              <a:rPr lang="en-US" baseline="0" dirty="0" smtClean="0"/>
              <a:t> frequently in industry, especially in controls and signal processing.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be compiled into clocked HDL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0D88-9E5A-40D6-AECC-41C1D8A9B69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634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Simulink, part of MATLAB, is a powerful graphical programming language.</a:t>
            </a:r>
          </a:p>
          <a:p>
            <a:endParaRPr lang="en-US" dirty="0" smtClean="0"/>
          </a:p>
          <a:p>
            <a:r>
              <a:rPr lang="en-US" dirty="0" smtClean="0"/>
              <a:t>Used</a:t>
            </a:r>
            <a:r>
              <a:rPr lang="en-US" baseline="0" dirty="0" smtClean="0"/>
              <a:t> frequently in industry, especially in controls and signal processing.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be compiled into clocked HDL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0D88-9E5A-40D6-AECC-41C1D8A9B69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634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581400"/>
            <a:ext cx="6400800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84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37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4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36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99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8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03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06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9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7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6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5D60-130D-41D3-8094-C5C842AE378B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59CD1-6F39-4CBE-A2DA-28F4193D8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31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534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FPGA Implementations of </a:t>
            </a:r>
            <a:br>
              <a:rPr lang="en-US" dirty="0" smtClean="0"/>
            </a:br>
            <a:r>
              <a:rPr lang="en-US" dirty="0" smtClean="0"/>
              <a:t>Initial-Value Problem Solving Methods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3581400"/>
            <a:ext cx="6400800" cy="1752600"/>
          </a:xfrm>
        </p:spPr>
        <p:txBody>
          <a:bodyPr/>
          <a:lstStyle/>
          <a:p>
            <a:r>
              <a:rPr lang="en-US" smtClean="0"/>
              <a:t>Nick Eyre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9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Implementation</a:t>
            </a:r>
            <a:endParaRPr lang="en-US" dirty="0"/>
          </a:p>
        </p:txBody>
      </p:sp>
      <p:pic>
        <p:nvPicPr>
          <p:cNvPr id="5" name="Picture 2" descr="C:\Users\neyre\Dropbox\Olin\Comp Arch\Project\latex\Euler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7345725" cy="2685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2"/>
          <p:cNvSpPr txBox="1">
            <a:spLocks/>
          </p:cNvSpPr>
          <p:nvPr/>
        </p:nvSpPr>
        <p:spPr>
          <a:xfrm>
            <a:off x="770450" y="1090613"/>
            <a:ext cx="7772400" cy="50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If Euler used Simulink…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51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Results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05"/>
          <a:stretch/>
        </p:blipFill>
        <p:spPr bwMode="auto">
          <a:xfrm>
            <a:off x="1250599" y="1921790"/>
            <a:ext cx="6642802" cy="420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2"/>
          <p:cNvSpPr txBox="1">
            <a:spLocks/>
          </p:cNvSpPr>
          <p:nvPr/>
        </p:nvSpPr>
        <p:spPr>
          <a:xfrm>
            <a:off x="770450" y="1090613"/>
            <a:ext cx="7772400" cy="50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Pretty sure his plots never looked that pretty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45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Bright Idea</a:t>
            </a:r>
            <a:endParaRPr lang="en-US" dirty="0"/>
          </a:p>
        </p:txBody>
      </p:sp>
      <p:pic>
        <p:nvPicPr>
          <p:cNvPr id="5" name="Picture 2" descr="C:\Users\neyre\Dropbox\Olin\Comp Arch\Project\latex\EulerError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57400"/>
            <a:ext cx="4629150" cy="361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2"/>
          <p:cNvSpPr txBox="1">
            <a:spLocks/>
          </p:cNvSpPr>
          <p:nvPr/>
        </p:nvSpPr>
        <p:spPr>
          <a:xfrm>
            <a:off x="770450" y="1090613"/>
            <a:ext cx="7772400" cy="50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Geometry!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95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Trapezoidal Euler’s Method</a:t>
            </a:r>
            <a:endParaRPr lang="en-US" dirty="0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371" y="1371600"/>
            <a:ext cx="9478771" cy="451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45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Results</a:t>
            </a:r>
            <a:endParaRPr lang="en-US" dirty="0"/>
          </a:p>
        </p:txBody>
      </p:sp>
      <p:pic>
        <p:nvPicPr>
          <p:cNvPr id="5" name="Picture 2" descr="C:\Users\neyre\Desktop\untitled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41"/>
          <a:stretch/>
        </p:blipFill>
        <p:spPr bwMode="auto">
          <a:xfrm>
            <a:off x="685800" y="1524000"/>
            <a:ext cx="7509958" cy="494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08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Musings on parallelism, clock speed and more</a:t>
            </a:r>
          </a:p>
        </p:txBody>
      </p:sp>
    </p:spTree>
    <p:extLst>
      <p:ext uri="{BB962C8B-B14F-4D97-AF65-F5344CB8AC3E}">
        <p14:creationId xmlns:p14="http://schemas.microsoft.com/office/powerpoint/2010/main" val="836142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 rot="21269325">
            <a:off x="698553" y="2654068"/>
            <a:ext cx="2971800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Floating point?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 rot="21449865">
            <a:off x="3730360" y="5571167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Synthesize with MATLAB?</a:t>
            </a: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 rot="20739266">
            <a:off x="4339962" y="1979369"/>
            <a:ext cx="38100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Convert to Verilog?</a:t>
            </a:r>
            <a:endParaRPr lang="en-US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 rot="555547">
            <a:off x="742321" y="800443"/>
            <a:ext cx="48006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More state variables?</a:t>
            </a:r>
            <a:endParaRPr lang="en-US" dirty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 rot="1957255">
            <a:off x="5822421" y="4257809"/>
            <a:ext cx="48006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Trig functions?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 rot="394411">
            <a:off x="301040" y="4257808"/>
            <a:ext cx="5252634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Adaptive-timestep solver?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58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Simulink for HDL Modeling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Because why.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05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Questions, comments?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know you want to.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56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initial-value problems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Yay, ME Stuff!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121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90800"/>
            <a:ext cx="360997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http://m.c.lnkd.licdn.com/mpr/mpr/p/6/005/06a/2d3/08b5b9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64" y="1676400"/>
            <a:ext cx="4196291" cy="435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Baseball</a:t>
            </a:r>
            <a:endParaRPr lang="en-US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770450" y="1090613"/>
            <a:ext cx="7772400" cy="50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Dynamics is fun!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199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Simulink for HDL Modeling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Because why not?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709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Toolbox</a:t>
            </a:r>
            <a:endParaRPr lang="en-US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52415"/>
            <a:ext cx="7987679" cy="500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 txBox="1">
            <a:spLocks/>
          </p:cNvSpPr>
          <p:nvPr/>
        </p:nvSpPr>
        <p:spPr>
          <a:xfrm>
            <a:off x="770450" y="1090613"/>
            <a:ext cx="7772400" cy="50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So much power.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1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Integrator Module</a:t>
            </a:r>
            <a:endParaRPr lang="en-US" dirty="0"/>
          </a:p>
        </p:txBody>
      </p:sp>
      <p:pic>
        <p:nvPicPr>
          <p:cNvPr id="5" name="Picture 2" descr="C:\Users\neyre\Dropbox\Olin\Comp Arch\Project\latex\states4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1295400"/>
            <a:ext cx="5429249" cy="5334000"/>
          </a:xfrm>
        </p:spPr>
      </p:pic>
    </p:spTree>
    <p:extLst>
      <p:ext uri="{BB962C8B-B14F-4D97-AF65-F5344CB8AC3E}">
        <p14:creationId xmlns:p14="http://schemas.microsoft.com/office/powerpoint/2010/main" val="24221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neyre\Dropbox\Olin\Comp Arch\Project\latex\SystemModel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890" y="1066800"/>
            <a:ext cx="6803327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Model Module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770450" y="1090613"/>
            <a:ext cx="7772400" cy="50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Understanding the world is cool.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85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method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Starting off slow…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81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it all Up</a:t>
            </a:r>
            <a:endParaRPr lang="en-US" dirty="0"/>
          </a:p>
        </p:txBody>
      </p:sp>
      <p:pic>
        <p:nvPicPr>
          <p:cNvPr id="5" name="Picture 2" descr="C:\Users\neyre\Dropbox\Olin\Comp Arch\Project\latex\EulerError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57400"/>
            <a:ext cx="4629150" cy="361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2"/>
          <p:cNvSpPr txBox="1">
            <a:spLocks/>
          </p:cNvSpPr>
          <p:nvPr/>
        </p:nvSpPr>
        <p:spPr>
          <a:xfrm>
            <a:off x="770450" y="1090613"/>
            <a:ext cx="7772400" cy="50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Such error, wow.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28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DINOT-Bold"/>
        <a:ea typeface=""/>
        <a:cs typeface=""/>
      </a:majorFont>
      <a:minorFont>
        <a:latin typeface="DINO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297</Words>
  <Application>Microsoft Office PowerPoint</Application>
  <PresentationFormat>On-screen Show (4:3)</PresentationFormat>
  <Paragraphs>72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FPGA Implementations of  Initial-Value Problem Solving Methods</vt:lpstr>
      <vt:lpstr>initial-value problems</vt:lpstr>
      <vt:lpstr>Baseball</vt:lpstr>
      <vt:lpstr>Simulink for HDL Modeling</vt:lpstr>
      <vt:lpstr>The Toolbox</vt:lpstr>
      <vt:lpstr>State Integrator Module</vt:lpstr>
      <vt:lpstr>Dynamic Model Module</vt:lpstr>
      <vt:lpstr>Euler’s method</vt:lpstr>
      <vt:lpstr>Adding it all Up</vt:lpstr>
      <vt:lpstr>Euler’s Implementation</vt:lpstr>
      <vt:lpstr>Euler’s Results</vt:lpstr>
      <vt:lpstr>A Bright Idea</vt:lpstr>
      <vt:lpstr>Trapezoidal Euler’s Method</vt:lpstr>
      <vt:lpstr>Comparison of Results</vt:lpstr>
      <vt:lpstr>Conclusions</vt:lpstr>
      <vt:lpstr>Future Work</vt:lpstr>
      <vt:lpstr>Simulink for HDL Modeling</vt:lpstr>
      <vt:lpstr>Questions, comments?</vt:lpstr>
    </vt:vector>
  </TitlesOfParts>
  <Company>Office Black Edition - tum0r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FPGA Implementations of  Initial-Value Problem Solving Methods</dc:title>
  <dc:creator>neyre</dc:creator>
  <cp:lastModifiedBy>neyre</cp:lastModifiedBy>
  <cp:revision>11</cp:revision>
  <dcterms:created xsi:type="dcterms:W3CDTF">2014-12-15T23:36:19Z</dcterms:created>
  <dcterms:modified xsi:type="dcterms:W3CDTF">2014-12-16T00:03:20Z</dcterms:modified>
</cp:coreProperties>
</file>