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311" r:id="rId3"/>
    <p:sldId id="312" r:id="rId4"/>
    <p:sldId id="320" r:id="rId5"/>
    <p:sldId id="313" r:id="rId6"/>
    <p:sldId id="314" r:id="rId7"/>
    <p:sldId id="315" r:id="rId8"/>
    <p:sldId id="321" r:id="rId9"/>
    <p:sldId id="316" r:id="rId10"/>
    <p:sldId id="317" r:id="rId11"/>
    <p:sldId id="31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90" autoAdjust="0"/>
  </p:normalViewPr>
  <p:slideViewPr>
    <p:cSldViewPr>
      <p:cViewPr varScale="1">
        <p:scale>
          <a:sx n="72" d="100"/>
          <a:sy n="72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5B034-339A-4E2D-B092-6681B527D9E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59E98-2FFA-4DBD-87C2-6AAC0A17F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6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Notes:</a:t>
            </a:r>
          </a:p>
          <a:p>
            <a:r>
              <a:rPr lang="en-US" dirty="0" smtClean="0"/>
              <a:t>This was a day that I was sick and unable</a:t>
            </a:r>
            <a:r>
              <a:rPr lang="en-US" baseline="0" dirty="0" smtClean="0"/>
              <a:t> to effectively run class.  When running with full faculties, I’d make the following changes:</a:t>
            </a:r>
          </a:p>
          <a:p>
            <a:endParaRPr lang="en-US" baseline="0" dirty="0" smtClean="0"/>
          </a:p>
          <a:p>
            <a:pPr marL="228600" indent="-228600">
              <a:buAutoNum type="arabicParenR"/>
            </a:pPr>
            <a:r>
              <a:rPr lang="en-US" baseline="0" dirty="0" smtClean="0"/>
              <a:t>We have now run this enough times that we can pull from previous years of broken register files.  Lets do that so we have a full spread.  This also means we can ignore some if they are too weird to be pedagogically useful.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Include N register files that work.  Don’t tell them what N is.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Self directed groups ran awesomely.  Finish it with a full class pull-together, but keep groups of groups.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Use the remaining 30 minutes to assign the midterm this day instead of next.  This time it fell over </a:t>
            </a:r>
            <a:r>
              <a:rPr lang="en-US" baseline="0" smtClean="0"/>
              <a:t>family weekend, so…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59E98-2FFA-4DBD-87C2-6AAC0A17FD5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53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54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1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39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015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74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0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3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904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3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A93F7-1B4C-471B-A3EB-1D6EDAED451B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75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goo.gl/P3hFK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comparch14@gmai.co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b10001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Test Day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2014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1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Midterm</a:t>
            </a:r>
            <a:r>
              <a:rPr lang="en-US" dirty="0"/>
              <a:t> Study Hints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Specification </a:t>
            </a:r>
            <a:r>
              <a:rPr lang="en-US" dirty="0"/>
              <a:t>Documentation</a:t>
            </a:r>
          </a:p>
          <a:p>
            <a:pPr lvl="1"/>
            <a:r>
              <a:rPr lang="en-US" dirty="0" smtClean="0"/>
              <a:t>Black Boxes</a:t>
            </a:r>
          </a:p>
          <a:p>
            <a:pPr lvl="1"/>
            <a:r>
              <a:rPr lang="en-US" dirty="0" smtClean="0"/>
              <a:t>Do it in Human First</a:t>
            </a:r>
          </a:p>
          <a:p>
            <a:endParaRPr lang="en-US" dirty="0" smtClean="0"/>
          </a:p>
          <a:p>
            <a:r>
              <a:rPr lang="en-US" dirty="0" smtClean="0"/>
              <a:t>Counters</a:t>
            </a:r>
            <a:r>
              <a:rPr lang="en-US" dirty="0"/>
              <a:t>, Comparators, Finite State Machines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Sizes of structures (Number of Gate Inputs)</a:t>
            </a:r>
          </a:p>
          <a:p>
            <a:endParaRPr lang="en-US" dirty="0" smtClean="0"/>
          </a:p>
          <a:p>
            <a:r>
              <a:rPr lang="en-US" dirty="0" smtClean="0"/>
              <a:t>Types of Flip Flops</a:t>
            </a:r>
          </a:p>
          <a:p>
            <a:endParaRPr lang="en-US" dirty="0" smtClean="0"/>
          </a:p>
          <a:p>
            <a:r>
              <a:rPr lang="en-US" dirty="0" smtClean="0"/>
              <a:t>Digital Logic</a:t>
            </a:r>
          </a:p>
          <a:p>
            <a:pPr lvl="1"/>
            <a:r>
              <a:rPr lang="en-US" dirty="0" err="1" smtClean="0"/>
              <a:t>Karnaugh</a:t>
            </a:r>
            <a:r>
              <a:rPr lang="en-US" dirty="0" smtClean="0"/>
              <a:t>, Boolean </a:t>
            </a:r>
            <a:r>
              <a:rPr lang="en-US" dirty="0" smtClean="0"/>
              <a:t>Laws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77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Midterm Study Hints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Panic</a:t>
            </a:r>
          </a:p>
          <a:p>
            <a:endParaRPr lang="en-US" dirty="0"/>
          </a:p>
          <a:p>
            <a:r>
              <a:rPr lang="en-US" dirty="0" smtClean="0"/>
              <a:t>This will be fun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3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Derek </a:t>
            </a:r>
            <a:r>
              <a:rPr lang="en-US" dirty="0" err="1" smtClean="0"/>
              <a:t>Redfern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77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Brief Presentations</a:t>
            </a:r>
          </a:p>
          <a:p>
            <a:endParaRPr lang="en-US" dirty="0"/>
          </a:p>
          <a:p>
            <a:r>
              <a:rPr lang="en-US" dirty="0" smtClean="0"/>
              <a:t>Who will test the testers?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Lab 2 Post Mortem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87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minute MAX</a:t>
            </a:r>
          </a:p>
          <a:p>
            <a:endParaRPr lang="en-US" dirty="0"/>
          </a:p>
          <a:p>
            <a:r>
              <a:rPr lang="en-US" dirty="0" smtClean="0"/>
              <a:t>What is your failure mode?</a:t>
            </a:r>
          </a:p>
          <a:p>
            <a:endParaRPr lang="en-US" dirty="0"/>
          </a:p>
          <a:p>
            <a:r>
              <a:rPr lang="en-US" dirty="0" smtClean="0"/>
              <a:t>How did you test for 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184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the Testers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Find another team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Test their “Working” memory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Test their “Broken” memory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Repeat in other direction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Record results </a:t>
            </a:r>
            <a:r>
              <a:rPr lang="en-US" dirty="0">
                <a:sym typeface="Wingdings" pitchFamily="2" charset="2"/>
              </a:rPr>
              <a:t>in </a:t>
            </a:r>
            <a:r>
              <a:rPr lang="en-US" dirty="0">
                <a:sym typeface="Wingdings" pitchFamily="2" charset="2"/>
                <a:hlinkClick r:id="rId2"/>
              </a:rPr>
              <a:t>http://</a:t>
            </a:r>
            <a:r>
              <a:rPr lang="en-US" dirty="0" smtClean="0">
                <a:sym typeface="Wingdings" pitchFamily="2" charset="2"/>
                <a:hlinkClick r:id="rId2"/>
              </a:rPr>
              <a:t>goo.gl/P3hFKy</a:t>
            </a:r>
            <a:endParaRPr lang="en-US" dirty="0" smtClean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You may need to power cycle in between tests.</a:t>
            </a:r>
            <a:endParaRPr lang="en-US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8923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Mortem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 in groups of 2 or 3 groups:</a:t>
            </a:r>
          </a:p>
          <a:p>
            <a:pPr lvl="1"/>
            <a:r>
              <a:rPr lang="en-US" dirty="0" smtClean="0"/>
              <a:t>What types of faults did you catch?</a:t>
            </a:r>
          </a:p>
          <a:p>
            <a:pPr lvl="1"/>
            <a:r>
              <a:rPr lang="en-US" dirty="0" smtClean="0"/>
              <a:t>What did you miss?</a:t>
            </a:r>
          </a:p>
          <a:p>
            <a:pPr lvl="1"/>
            <a:r>
              <a:rPr lang="en-US" dirty="0" smtClean="0"/>
              <a:t>How would you improve your testing algorithm?</a:t>
            </a:r>
          </a:p>
          <a:p>
            <a:pPr lvl="1"/>
            <a:endParaRPr lang="en-US" dirty="0"/>
          </a:p>
          <a:p>
            <a:r>
              <a:rPr lang="en-US" dirty="0" smtClean="0"/>
              <a:t>What can you take advantage of?</a:t>
            </a:r>
          </a:p>
          <a:p>
            <a:pPr lvl="1"/>
            <a:r>
              <a:rPr lang="en-US" dirty="0" smtClean="0"/>
              <a:t>What assumptions did you make?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9540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Mortem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Look back at your work plan</a:t>
            </a:r>
          </a:p>
          <a:p>
            <a:pPr lvl="1"/>
            <a:r>
              <a:rPr lang="en-US" dirty="0" smtClean="0"/>
              <a:t>How accurate was it?</a:t>
            </a:r>
          </a:p>
          <a:p>
            <a:pPr lvl="1"/>
            <a:endParaRPr lang="en-US" dirty="0"/>
          </a:p>
          <a:p>
            <a:r>
              <a:rPr lang="en-US" dirty="0" smtClean="0"/>
              <a:t>Point by point, compare prediction to actual</a:t>
            </a:r>
          </a:p>
          <a:p>
            <a:pPr lvl="1"/>
            <a:r>
              <a:rPr lang="en-US" dirty="0" smtClean="0"/>
              <a:t>This is not a blame session</a:t>
            </a:r>
          </a:p>
          <a:p>
            <a:pPr lvl="1"/>
            <a:r>
              <a:rPr lang="en-US" dirty="0" smtClean="0"/>
              <a:t>Make more accurate predictions in the future</a:t>
            </a:r>
          </a:p>
          <a:p>
            <a:pPr lvl="1"/>
            <a:endParaRPr lang="en-US" dirty="0"/>
          </a:p>
          <a:p>
            <a:r>
              <a:rPr lang="en-US" dirty="0" smtClean="0"/>
              <a:t>Send comparison to </a:t>
            </a:r>
            <a:r>
              <a:rPr lang="en-US" dirty="0" smtClean="0">
                <a:hlinkClick r:id="rId2"/>
              </a:rPr>
              <a:t>comparch14@gmai.com</a:t>
            </a:r>
            <a:endParaRPr lang="en-US" dirty="0" smtClean="0"/>
          </a:p>
          <a:p>
            <a:pPr lvl="1"/>
            <a:r>
              <a:rPr lang="en-US" dirty="0" smtClean="0"/>
              <a:t>Subject [</a:t>
            </a:r>
            <a:r>
              <a:rPr lang="en-US" dirty="0" smtClean="0"/>
              <a:t>MP2] </a:t>
            </a:r>
            <a:r>
              <a:rPr lang="en-US" dirty="0" smtClean="0"/>
              <a:t>Work Plan Comparison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68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Give answers anonymously before class is over</a:t>
            </a:r>
          </a:p>
          <a:p>
            <a:endParaRPr lang="en-US" dirty="0"/>
          </a:p>
          <a:p>
            <a:r>
              <a:rPr lang="en-US" dirty="0" smtClean="0"/>
              <a:t>How many hours per week are you spending on Computer Architecture outside of class?</a:t>
            </a:r>
          </a:p>
          <a:p>
            <a:endParaRPr lang="en-US" dirty="0"/>
          </a:p>
          <a:p>
            <a:r>
              <a:rPr lang="en-US" dirty="0" smtClean="0"/>
              <a:t>How many should you be spending?</a:t>
            </a:r>
          </a:p>
          <a:p>
            <a:endParaRPr lang="en-US" dirty="0"/>
          </a:p>
          <a:p>
            <a:r>
              <a:rPr lang="en-US" dirty="0" smtClean="0"/>
              <a:t>What can I do to make these numbers match?</a:t>
            </a:r>
          </a:p>
          <a:p>
            <a:endParaRPr lang="en-US" dirty="0"/>
          </a:p>
          <a:p>
            <a:r>
              <a:rPr lang="en-US" dirty="0" smtClean="0"/>
              <a:t>What can you 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62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Midterm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Monday is Midterm Day</a:t>
            </a:r>
          </a:p>
          <a:p>
            <a:pPr lvl="1"/>
            <a:r>
              <a:rPr lang="en-US" dirty="0" smtClean="0"/>
              <a:t>Hooray!</a:t>
            </a:r>
          </a:p>
          <a:p>
            <a:pPr lvl="1"/>
            <a:endParaRPr lang="en-US" dirty="0"/>
          </a:p>
          <a:p>
            <a:r>
              <a:rPr lang="en-US" dirty="0" smtClean="0"/>
              <a:t>Covers everything before processors</a:t>
            </a:r>
          </a:p>
          <a:p>
            <a:endParaRPr lang="en-US" dirty="0"/>
          </a:p>
          <a:p>
            <a:r>
              <a:rPr lang="en-US" dirty="0" smtClean="0"/>
              <a:t>Open Book, Open Notes, Open everything</a:t>
            </a:r>
          </a:p>
          <a:p>
            <a:pPr lvl="1"/>
            <a:r>
              <a:rPr lang="en-US" dirty="0" smtClean="0"/>
              <a:t>Except Humans</a:t>
            </a:r>
          </a:p>
        </p:txBody>
      </p:sp>
    </p:spTree>
    <p:extLst>
      <p:ext uri="{BB962C8B-B14F-4D97-AF65-F5344CB8AC3E}">
        <p14:creationId xmlns:p14="http://schemas.microsoft.com/office/powerpoint/2010/main" val="262513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8682</TotalTime>
  <Words>416</Words>
  <Application>Microsoft Office PowerPoint</Application>
  <PresentationFormat>On-screen Show (4:3)</PresentationFormat>
  <Paragraphs>91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b10001 Test Day</vt:lpstr>
      <vt:lpstr>Acknowledgements</vt:lpstr>
      <vt:lpstr>Today</vt:lpstr>
      <vt:lpstr>Presentations</vt:lpstr>
      <vt:lpstr>Testing the Testers</vt:lpstr>
      <vt:lpstr>Post Mortem</vt:lpstr>
      <vt:lpstr>Post Mortem</vt:lpstr>
      <vt:lpstr>Feedback</vt:lpstr>
      <vt:lpstr>Midterm</vt:lpstr>
      <vt:lpstr>Midterm Study Hints</vt:lpstr>
      <vt:lpstr>Midterm Study Hints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</dc:creator>
  <cp:lastModifiedBy>Eric</cp:lastModifiedBy>
  <cp:revision>62</cp:revision>
  <dcterms:created xsi:type="dcterms:W3CDTF">2012-10-10T22:55:20Z</dcterms:created>
  <dcterms:modified xsi:type="dcterms:W3CDTF">2014-11-06T14:43:57Z</dcterms:modified>
</cp:coreProperties>
</file>